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B88C78"/>
    <a:srgbClr val="8F604B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369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34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83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Clay boat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3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Modelling clay can float if it is shaped like a boat.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When it </a:t>
            </a:r>
            <a:r>
              <a:rPr lang="en-US" dirty="0" smtClean="0"/>
              <a:t>is put onto the water, </a:t>
            </a:r>
            <a:r>
              <a:rPr lang="en-US" dirty="0" smtClean="0"/>
              <a:t>how much water does a boat push out of the way?</a:t>
            </a:r>
            <a:endParaRPr lang="en-US" noProof="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896215" y="2548770"/>
            <a:ext cx="7358458" cy="2406097"/>
            <a:chOff x="874890" y="2967488"/>
            <a:chExt cx="7358458" cy="2406097"/>
          </a:xfrm>
        </p:grpSpPr>
        <p:grpSp>
          <p:nvGrpSpPr>
            <p:cNvPr id="7" name="Group 6"/>
            <p:cNvGrpSpPr/>
            <p:nvPr/>
          </p:nvGrpSpPr>
          <p:grpSpPr>
            <a:xfrm>
              <a:off x="3178244" y="2967488"/>
              <a:ext cx="2751750" cy="1525362"/>
              <a:chOff x="1647825" y="3003506"/>
              <a:chExt cx="2751750" cy="152536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647825" y="3003506"/>
                <a:ext cx="2751750" cy="1525362"/>
                <a:chOff x="1606898" y="3003506"/>
                <a:chExt cx="2792677" cy="1525362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1664898" y="3003506"/>
                  <a:ext cx="2648813" cy="867290"/>
                </a:xfrm>
                <a:custGeom>
                  <a:avLst/>
                  <a:gdLst>
                    <a:gd name="connsiteX0" fmla="*/ 0 w 2648813"/>
                    <a:gd name="connsiteY0" fmla="*/ 274533 h 970371"/>
                    <a:gd name="connsiteX1" fmla="*/ 0 w 2648813"/>
                    <a:gd name="connsiteY1" fmla="*/ 274533 h 970371"/>
                    <a:gd name="connsiteX2" fmla="*/ 258793 w 2648813"/>
                    <a:gd name="connsiteY2" fmla="*/ 110631 h 970371"/>
                    <a:gd name="connsiteX3" fmla="*/ 319177 w 2648813"/>
                    <a:gd name="connsiteY3" fmla="*/ 102004 h 970371"/>
                    <a:gd name="connsiteX4" fmla="*/ 431321 w 2648813"/>
                    <a:gd name="connsiteY4" fmla="*/ 93378 h 970371"/>
                    <a:gd name="connsiteX5" fmla="*/ 560717 w 2648813"/>
                    <a:gd name="connsiteY5" fmla="*/ 76125 h 970371"/>
                    <a:gd name="connsiteX6" fmla="*/ 750498 w 2648813"/>
                    <a:gd name="connsiteY6" fmla="*/ 58872 h 970371"/>
                    <a:gd name="connsiteX7" fmla="*/ 1871932 w 2648813"/>
                    <a:gd name="connsiteY7" fmla="*/ 58872 h 970371"/>
                    <a:gd name="connsiteX8" fmla="*/ 1923691 w 2648813"/>
                    <a:gd name="connsiteY8" fmla="*/ 67499 h 970371"/>
                    <a:gd name="connsiteX9" fmla="*/ 1984076 w 2648813"/>
                    <a:gd name="connsiteY9" fmla="*/ 76125 h 970371"/>
                    <a:gd name="connsiteX10" fmla="*/ 2087593 w 2648813"/>
                    <a:gd name="connsiteY10" fmla="*/ 93378 h 970371"/>
                    <a:gd name="connsiteX11" fmla="*/ 2139351 w 2648813"/>
                    <a:gd name="connsiteY11" fmla="*/ 110631 h 970371"/>
                    <a:gd name="connsiteX12" fmla="*/ 2165230 w 2648813"/>
                    <a:gd name="connsiteY12" fmla="*/ 119257 h 970371"/>
                    <a:gd name="connsiteX13" fmla="*/ 2191110 w 2648813"/>
                    <a:gd name="connsiteY13" fmla="*/ 127884 h 970371"/>
                    <a:gd name="connsiteX14" fmla="*/ 2268747 w 2648813"/>
                    <a:gd name="connsiteY14" fmla="*/ 145137 h 970371"/>
                    <a:gd name="connsiteX15" fmla="*/ 2294627 w 2648813"/>
                    <a:gd name="connsiteY15" fmla="*/ 153763 h 970371"/>
                    <a:gd name="connsiteX16" fmla="*/ 2355011 w 2648813"/>
                    <a:gd name="connsiteY16" fmla="*/ 179642 h 970371"/>
                    <a:gd name="connsiteX17" fmla="*/ 2380891 w 2648813"/>
                    <a:gd name="connsiteY17" fmla="*/ 196895 h 970371"/>
                    <a:gd name="connsiteX18" fmla="*/ 2458528 w 2648813"/>
                    <a:gd name="connsiteY18" fmla="*/ 222774 h 970371"/>
                    <a:gd name="connsiteX19" fmla="*/ 2484408 w 2648813"/>
                    <a:gd name="connsiteY19" fmla="*/ 231401 h 970371"/>
                    <a:gd name="connsiteX20" fmla="*/ 2510287 w 2648813"/>
                    <a:gd name="connsiteY20" fmla="*/ 240027 h 970371"/>
                    <a:gd name="connsiteX21" fmla="*/ 2544793 w 2648813"/>
                    <a:gd name="connsiteY21" fmla="*/ 257280 h 970371"/>
                    <a:gd name="connsiteX22" fmla="*/ 2579298 w 2648813"/>
                    <a:gd name="connsiteY22" fmla="*/ 265906 h 970371"/>
                    <a:gd name="connsiteX23" fmla="*/ 2605177 w 2648813"/>
                    <a:gd name="connsiteY23" fmla="*/ 274533 h 970371"/>
                    <a:gd name="connsiteX24" fmla="*/ 2648310 w 2648813"/>
                    <a:gd name="connsiteY24" fmla="*/ 326291 h 970371"/>
                    <a:gd name="connsiteX25" fmla="*/ 2639683 w 2648813"/>
                    <a:gd name="connsiteY25" fmla="*/ 438435 h 970371"/>
                    <a:gd name="connsiteX26" fmla="*/ 2631057 w 2648813"/>
                    <a:gd name="connsiteY26" fmla="*/ 464314 h 970371"/>
                    <a:gd name="connsiteX27" fmla="*/ 2605177 w 2648813"/>
                    <a:gd name="connsiteY27" fmla="*/ 498820 h 970371"/>
                    <a:gd name="connsiteX28" fmla="*/ 2579298 w 2648813"/>
                    <a:gd name="connsiteY28" fmla="*/ 541952 h 970371"/>
                    <a:gd name="connsiteX29" fmla="*/ 2544793 w 2648813"/>
                    <a:gd name="connsiteY29" fmla="*/ 593710 h 970371"/>
                    <a:gd name="connsiteX30" fmla="*/ 2527540 w 2648813"/>
                    <a:gd name="connsiteY30" fmla="*/ 619589 h 970371"/>
                    <a:gd name="connsiteX31" fmla="*/ 2501660 w 2648813"/>
                    <a:gd name="connsiteY31" fmla="*/ 645469 h 970371"/>
                    <a:gd name="connsiteX32" fmla="*/ 2449902 w 2648813"/>
                    <a:gd name="connsiteY32" fmla="*/ 705853 h 970371"/>
                    <a:gd name="connsiteX33" fmla="*/ 2415396 w 2648813"/>
                    <a:gd name="connsiteY33" fmla="*/ 723106 h 970371"/>
                    <a:gd name="connsiteX34" fmla="*/ 2337759 w 2648813"/>
                    <a:gd name="connsiteY34" fmla="*/ 783491 h 970371"/>
                    <a:gd name="connsiteX35" fmla="*/ 2303253 w 2648813"/>
                    <a:gd name="connsiteY35" fmla="*/ 800744 h 970371"/>
                    <a:gd name="connsiteX36" fmla="*/ 2277374 w 2648813"/>
                    <a:gd name="connsiteY36" fmla="*/ 826623 h 970371"/>
                    <a:gd name="connsiteX37" fmla="*/ 2216989 w 2648813"/>
                    <a:gd name="connsiteY37" fmla="*/ 852503 h 970371"/>
                    <a:gd name="connsiteX38" fmla="*/ 2147977 w 2648813"/>
                    <a:gd name="connsiteY38" fmla="*/ 887008 h 970371"/>
                    <a:gd name="connsiteX39" fmla="*/ 2078966 w 2648813"/>
                    <a:gd name="connsiteY39" fmla="*/ 912887 h 970371"/>
                    <a:gd name="connsiteX40" fmla="*/ 1992702 w 2648813"/>
                    <a:gd name="connsiteY40" fmla="*/ 930140 h 970371"/>
                    <a:gd name="connsiteX41" fmla="*/ 1949570 w 2648813"/>
                    <a:gd name="connsiteY41" fmla="*/ 938767 h 970371"/>
                    <a:gd name="connsiteX42" fmla="*/ 1828800 w 2648813"/>
                    <a:gd name="connsiteY42" fmla="*/ 947393 h 970371"/>
                    <a:gd name="connsiteX43" fmla="*/ 1802921 w 2648813"/>
                    <a:gd name="connsiteY43" fmla="*/ 956020 h 970371"/>
                    <a:gd name="connsiteX44" fmla="*/ 1138687 w 2648813"/>
                    <a:gd name="connsiteY44" fmla="*/ 938767 h 970371"/>
                    <a:gd name="connsiteX45" fmla="*/ 1112808 w 2648813"/>
                    <a:gd name="connsiteY45" fmla="*/ 921514 h 970371"/>
                    <a:gd name="connsiteX46" fmla="*/ 1061049 w 2648813"/>
                    <a:gd name="connsiteY46" fmla="*/ 904261 h 970371"/>
                    <a:gd name="connsiteX47" fmla="*/ 966159 w 2648813"/>
                    <a:gd name="connsiteY47" fmla="*/ 887008 h 970371"/>
                    <a:gd name="connsiteX48" fmla="*/ 923027 w 2648813"/>
                    <a:gd name="connsiteY48" fmla="*/ 869755 h 970371"/>
                    <a:gd name="connsiteX49" fmla="*/ 888521 w 2648813"/>
                    <a:gd name="connsiteY49" fmla="*/ 861129 h 970371"/>
                    <a:gd name="connsiteX50" fmla="*/ 862642 w 2648813"/>
                    <a:gd name="connsiteY50" fmla="*/ 852503 h 970371"/>
                    <a:gd name="connsiteX51" fmla="*/ 828136 w 2648813"/>
                    <a:gd name="connsiteY51" fmla="*/ 843876 h 970371"/>
                    <a:gd name="connsiteX52" fmla="*/ 785004 w 2648813"/>
                    <a:gd name="connsiteY52" fmla="*/ 826623 h 970371"/>
                    <a:gd name="connsiteX53" fmla="*/ 759125 w 2648813"/>
                    <a:gd name="connsiteY53" fmla="*/ 817997 h 970371"/>
                    <a:gd name="connsiteX54" fmla="*/ 681487 w 2648813"/>
                    <a:gd name="connsiteY54" fmla="*/ 774865 h 970371"/>
                    <a:gd name="connsiteX55" fmla="*/ 603849 w 2648813"/>
                    <a:gd name="connsiteY55" fmla="*/ 714480 h 970371"/>
                    <a:gd name="connsiteX56" fmla="*/ 577970 w 2648813"/>
                    <a:gd name="connsiteY56" fmla="*/ 688601 h 970371"/>
                    <a:gd name="connsiteX57" fmla="*/ 552091 w 2648813"/>
                    <a:gd name="connsiteY57" fmla="*/ 679974 h 970371"/>
                    <a:gd name="connsiteX58" fmla="*/ 517585 w 2648813"/>
                    <a:gd name="connsiteY58" fmla="*/ 662721 h 970371"/>
                    <a:gd name="connsiteX59" fmla="*/ 465827 w 2648813"/>
                    <a:gd name="connsiteY59" fmla="*/ 628216 h 970371"/>
                    <a:gd name="connsiteX60" fmla="*/ 414068 w 2648813"/>
                    <a:gd name="connsiteY60" fmla="*/ 610963 h 970371"/>
                    <a:gd name="connsiteX61" fmla="*/ 362310 w 2648813"/>
                    <a:gd name="connsiteY61" fmla="*/ 576457 h 970371"/>
                    <a:gd name="connsiteX62" fmla="*/ 336430 w 2648813"/>
                    <a:gd name="connsiteY62" fmla="*/ 550578 h 970371"/>
                    <a:gd name="connsiteX63" fmla="*/ 284672 w 2648813"/>
                    <a:gd name="connsiteY63" fmla="*/ 516072 h 970371"/>
                    <a:gd name="connsiteX64" fmla="*/ 224287 w 2648813"/>
                    <a:gd name="connsiteY64" fmla="*/ 472940 h 970371"/>
                    <a:gd name="connsiteX65" fmla="*/ 198408 w 2648813"/>
                    <a:gd name="connsiteY65" fmla="*/ 455687 h 970371"/>
                    <a:gd name="connsiteX66" fmla="*/ 163902 w 2648813"/>
                    <a:gd name="connsiteY66" fmla="*/ 447061 h 970371"/>
                    <a:gd name="connsiteX67" fmla="*/ 129396 w 2648813"/>
                    <a:gd name="connsiteY67" fmla="*/ 421182 h 970371"/>
                    <a:gd name="connsiteX68" fmla="*/ 103517 w 2648813"/>
                    <a:gd name="connsiteY68" fmla="*/ 403929 h 970371"/>
                    <a:gd name="connsiteX69" fmla="*/ 60385 w 2648813"/>
                    <a:gd name="connsiteY69" fmla="*/ 360797 h 970371"/>
                    <a:gd name="connsiteX70" fmla="*/ 34506 w 2648813"/>
                    <a:gd name="connsiteY70" fmla="*/ 309038 h 970371"/>
                    <a:gd name="connsiteX71" fmla="*/ 0 w 2648813"/>
                    <a:gd name="connsiteY71" fmla="*/ 274533 h 970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648813" h="970371">
                      <a:moveTo>
                        <a:pt x="0" y="274533"/>
                      </a:moveTo>
                      <a:lnTo>
                        <a:pt x="0" y="274533"/>
                      </a:lnTo>
                      <a:cubicBezTo>
                        <a:pt x="86264" y="219899"/>
                        <a:pt x="168966" y="159186"/>
                        <a:pt x="258793" y="110631"/>
                      </a:cubicBezTo>
                      <a:cubicBezTo>
                        <a:pt x="276680" y="100963"/>
                        <a:pt x="298946" y="104027"/>
                        <a:pt x="319177" y="102004"/>
                      </a:cubicBezTo>
                      <a:cubicBezTo>
                        <a:pt x="356483" y="98273"/>
                        <a:pt x="393998" y="96932"/>
                        <a:pt x="431321" y="93378"/>
                      </a:cubicBezTo>
                      <a:cubicBezTo>
                        <a:pt x="488366" y="87945"/>
                        <a:pt x="505573" y="83018"/>
                        <a:pt x="560717" y="76125"/>
                      </a:cubicBezTo>
                      <a:cubicBezTo>
                        <a:pt x="642405" y="65914"/>
                        <a:pt x="660214" y="65817"/>
                        <a:pt x="750498" y="58872"/>
                      </a:cubicBezTo>
                      <a:cubicBezTo>
                        <a:pt x="1122268" y="-65047"/>
                        <a:pt x="790002" y="42602"/>
                        <a:pt x="1871932" y="58872"/>
                      </a:cubicBezTo>
                      <a:cubicBezTo>
                        <a:pt x="1889421" y="59135"/>
                        <a:pt x="1906403" y="64839"/>
                        <a:pt x="1923691" y="67499"/>
                      </a:cubicBezTo>
                      <a:cubicBezTo>
                        <a:pt x="1943787" y="70591"/>
                        <a:pt x="1963948" y="73250"/>
                        <a:pt x="1984076" y="76125"/>
                      </a:cubicBezTo>
                      <a:cubicBezTo>
                        <a:pt x="2054833" y="99712"/>
                        <a:pt x="1943143" y="64488"/>
                        <a:pt x="2087593" y="93378"/>
                      </a:cubicBezTo>
                      <a:cubicBezTo>
                        <a:pt x="2105426" y="96945"/>
                        <a:pt x="2122098" y="104880"/>
                        <a:pt x="2139351" y="110631"/>
                      </a:cubicBezTo>
                      <a:lnTo>
                        <a:pt x="2165230" y="119257"/>
                      </a:lnTo>
                      <a:cubicBezTo>
                        <a:pt x="2173857" y="122133"/>
                        <a:pt x="2182193" y="126101"/>
                        <a:pt x="2191110" y="127884"/>
                      </a:cubicBezTo>
                      <a:cubicBezTo>
                        <a:pt x="2220775" y="133817"/>
                        <a:pt x="2240308" y="137011"/>
                        <a:pt x="2268747" y="145137"/>
                      </a:cubicBezTo>
                      <a:cubicBezTo>
                        <a:pt x="2277490" y="147635"/>
                        <a:pt x="2286269" y="150181"/>
                        <a:pt x="2294627" y="153763"/>
                      </a:cubicBezTo>
                      <a:cubicBezTo>
                        <a:pt x="2369249" y="185744"/>
                        <a:pt x="2294316" y="159411"/>
                        <a:pt x="2355011" y="179642"/>
                      </a:cubicBezTo>
                      <a:cubicBezTo>
                        <a:pt x="2363638" y="185393"/>
                        <a:pt x="2371417" y="192684"/>
                        <a:pt x="2380891" y="196895"/>
                      </a:cubicBezTo>
                      <a:cubicBezTo>
                        <a:pt x="2380904" y="196901"/>
                        <a:pt x="2445581" y="218458"/>
                        <a:pt x="2458528" y="222774"/>
                      </a:cubicBezTo>
                      <a:lnTo>
                        <a:pt x="2484408" y="231401"/>
                      </a:lnTo>
                      <a:cubicBezTo>
                        <a:pt x="2493034" y="234276"/>
                        <a:pt x="2502154" y="235961"/>
                        <a:pt x="2510287" y="240027"/>
                      </a:cubicBezTo>
                      <a:cubicBezTo>
                        <a:pt x="2521789" y="245778"/>
                        <a:pt x="2532752" y="252765"/>
                        <a:pt x="2544793" y="257280"/>
                      </a:cubicBezTo>
                      <a:cubicBezTo>
                        <a:pt x="2555894" y="261443"/>
                        <a:pt x="2567899" y="262649"/>
                        <a:pt x="2579298" y="265906"/>
                      </a:cubicBezTo>
                      <a:cubicBezTo>
                        <a:pt x="2588041" y="268404"/>
                        <a:pt x="2596551" y="271657"/>
                        <a:pt x="2605177" y="274533"/>
                      </a:cubicBezTo>
                      <a:cubicBezTo>
                        <a:pt x="2611065" y="280421"/>
                        <a:pt x="2647509" y="313480"/>
                        <a:pt x="2648310" y="326291"/>
                      </a:cubicBezTo>
                      <a:cubicBezTo>
                        <a:pt x="2650649" y="363710"/>
                        <a:pt x="2644333" y="401233"/>
                        <a:pt x="2639683" y="438435"/>
                      </a:cubicBezTo>
                      <a:cubicBezTo>
                        <a:pt x="2638555" y="447458"/>
                        <a:pt x="2635568" y="456419"/>
                        <a:pt x="2631057" y="464314"/>
                      </a:cubicBezTo>
                      <a:cubicBezTo>
                        <a:pt x="2623924" y="476797"/>
                        <a:pt x="2613152" y="486857"/>
                        <a:pt x="2605177" y="498820"/>
                      </a:cubicBezTo>
                      <a:cubicBezTo>
                        <a:pt x="2595876" y="512771"/>
                        <a:pt x="2588300" y="527807"/>
                        <a:pt x="2579298" y="541952"/>
                      </a:cubicBezTo>
                      <a:cubicBezTo>
                        <a:pt x="2568166" y="559445"/>
                        <a:pt x="2556295" y="576457"/>
                        <a:pt x="2544793" y="593710"/>
                      </a:cubicBezTo>
                      <a:cubicBezTo>
                        <a:pt x="2539042" y="602336"/>
                        <a:pt x="2534871" y="612258"/>
                        <a:pt x="2527540" y="619589"/>
                      </a:cubicBezTo>
                      <a:cubicBezTo>
                        <a:pt x="2518913" y="628216"/>
                        <a:pt x="2509600" y="636206"/>
                        <a:pt x="2501660" y="645469"/>
                      </a:cubicBezTo>
                      <a:cubicBezTo>
                        <a:pt x="2483060" y="667169"/>
                        <a:pt x="2473560" y="688955"/>
                        <a:pt x="2449902" y="705853"/>
                      </a:cubicBezTo>
                      <a:cubicBezTo>
                        <a:pt x="2439438" y="713327"/>
                        <a:pt x="2426898" y="717355"/>
                        <a:pt x="2415396" y="723106"/>
                      </a:cubicBezTo>
                      <a:cubicBezTo>
                        <a:pt x="2386996" y="751508"/>
                        <a:pt x="2379034" y="762854"/>
                        <a:pt x="2337759" y="783491"/>
                      </a:cubicBezTo>
                      <a:cubicBezTo>
                        <a:pt x="2326257" y="789242"/>
                        <a:pt x="2313717" y="793270"/>
                        <a:pt x="2303253" y="800744"/>
                      </a:cubicBezTo>
                      <a:cubicBezTo>
                        <a:pt x="2293326" y="807835"/>
                        <a:pt x="2287301" y="819532"/>
                        <a:pt x="2277374" y="826623"/>
                      </a:cubicBezTo>
                      <a:cubicBezTo>
                        <a:pt x="2235493" y="856538"/>
                        <a:pt x="2254531" y="833732"/>
                        <a:pt x="2216989" y="852503"/>
                      </a:cubicBezTo>
                      <a:cubicBezTo>
                        <a:pt x="2135512" y="893242"/>
                        <a:pt x="2206331" y="867558"/>
                        <a:pt x="2147977" y="887008"/>
                      </a:cubicBezTo>
                      <a:cubicBezTo>
                        <a:pt x="2108013" y="913651"/>
                        <a:pt x="2134930" y="900450"/>
                        <a:pt x="2078966" y="912887"/>
                      </a:cubicBezTo>
                      <a:cubicBezTo>
                        <a:pt x="1975945" y="935781"/>
                        <a:pt x="2132198" y="904777"/>
                        <a:pt x="1992702" y="930140"/>
                      </a:cubicBezTo>
                      <a:cubicBezTo>
                        <a:pt x="1978276" y="932763"/>
                        <a:pt x="1964152" y="937232"/>
                        <a:pt x="1949570" y="938767"/>
                      </a:cubicBezTo>
                      <a:cubicBezTo>
                        <a:pt x="1909433" y="942992"/>
                        <a:pt x="1869057" y="944518"/>
                        <a:pt x="1828800" y="947393"/>
                      </a:cubicBezTo>
                      <a:cubicBezTo>
                        <a:pt x="1820174" y="950269"/>
                        <a:pt x="1812014" y="956020"/>
                        <a:pt x="1802921" y="956020"/>
                      </a:cubicBezTo>
                      <a:cubicBezTo>
                        <a:pt x="1196498" y="956020"/>
                        <a:pt x="1374869" y="997809"/>
                        <a:pt x="1138687" y="938767"/>
                      </a:cubicBezTo>
                      <a:cubicBezTo>
                        <a:pt x="1130061" y="933016"/>
                        <a:pt x="1122282" y="925725"/>
                        <a:pt x="1112808" y="921514"/>
                      </a:cubicBezTo>
                      <a:cubicBezTo>
                        <a:pt x="1096189" y="914128"/>
                        <a:pt x="1078988" y="907251"/>
                        <a:pt x="1061049" y="904261"/>
                      </a:cubicBezTo>
                      <a:cubicBezTo>
                        <a:pt x="1048754" y="902212"/>
                        <a:pt x="981237" y="891532"/>
                        <a:pt x="966159" y="887008"/>
                      </a:cubicBezTo>
                      <a:cubicBezTo>
                        <a:pt x="951327" y="882558"/>
                        <a:pt x="937717" y="874652"/>
                        <a:pt x="923027" y="869755"/>
                      </a:cubicBezTo>
                      <a:cubicBezTo>
                        <a:pt x="911779" y="866006"/>
                        <a:pt x="899921" y="864386"/>
                        <a:pt x="888521" y="861129"/>
                      </a:cubicBezTo>
                      <a:cubicBezTo>
                        <a:pt x="879778" y="858631"/>
                        <a:pt x="871385" y="855001"/>
                        <a:pt x="862642" y="852503"/>
                      </a:cubicBezTo>
                      <a:cubicBezTo>
                        <a:pt x="851242" y="849246"/>
                        <a:pt x="839384" y="847625"/>
                        <a:pt x="828136" y="843876"/>
                      </a:cubicBezTo>
                      <a:cubicBezTo>
                        <a:pt x="813446" y="838979"/>
                        <a:pt x="799503" y="832060"/>
                        <a:pt x="785004" y="826623"/>
                      </a:cubicBezTo>
                      <a:cubicBezTo>
                        <a:pt x="776490" y="823430"/>
                        <a:pt x="767751" y="820872"/>
                        <a:pt x="759125" y="817997"/>
                      </a:cubicBezTo>
                      <a:cubicBezTo>
                        <a:pt x="699800" y="778447"/>
                        <a:pt x="727038" y="790048"/>
                        <a:pt x="681487" y="774865"/>
                      </a:cubicBezTo>
                      <a:cubicBezTo>
                        <a:pt x="623298" y="716676"/>
                        <a:pt x="652875" y="730822"/>
                        <a:pt x="603849" y="714480"/>
                      </a:cubicBezTo>
                      <a:cubicBezTo>
                        <a:pt x="595223" y="705854"/>
                        <a:pt x="588121" y="695368"/>
                        <a:pt x="577970" y="688601"/>
                      </a:cubicBezTo>
                      <a:cubicBezTo>
                        <a:pt x="570404" y="683557"/>
                        <a:pt x="560449" y="683556"/>
                        <a:pt x="552091" y="679974"/>
                      </a:cubicBezTo>
                      <a:cubicBezTo>
                        <a:pt x="540271" y="674908"/>
                        <a:pt x="528612" y="669337"/>
                        <a:pt x="517585" y="662721"/>
                      </a:cubicBezTo>
                      <a:cubicBezTo>
                        <a:pt x="499805" y="652053"/>
                        <a:pt x="485498" y="634773"/>
                        <a:pt x="465827" y="628216"/>
                      </a:cubicBezTo>
                      <a:lnTo>
                        <a:pt x="414068" y="610963"/>
                      </a:lnTo>
                      <a:cubicBezTo>
                        <a:pt x="396815" y="599461"/>
                        <a:pt x="376972" y="591119"/>
                        <a:pt x="362310" y="576457"/>
                      </a:cubicBezTo>
                      <a:cubicBezTo>
                        <a:pt x="353683" y="567831"/>
                        <a:pt x="346060" y="558068"/>
                        <a:pt x="336430" y="550578"/>
                      </a:cubicBezTo>
                      <a:cubicBezTo>
                        <a:pt x="320063" y="537848"/>
                        <a:pt x="299334" y="530734"/>
                        <a:pt x="284672" y="516072"/>
                      </a:cubicBezTo>
                      <a:cubicBezTo>
                        <a:pt x="242518" y="473918"/>
                        <a:pt x="277275" y="503219"/>
                        <a:pt x="224287" y="472940"/>
                      </a:cubicBezTo>
                      <a:cubicBezTo>
                        <a:pt x="215285" y="467796"/>
                        <a:pt x="207937" y="459771"/>
                        <a:pt x="198408" y="455687"/>
                      </a:cubicBezTo>
                      <a:cubicBezTo>
                        <a:pt x="187511" y="451017"/>
                        <a:pt x="175404" y="449936"/>
                        <a:pt x="163902" y="447061"/>
                      </a:cubicBezTo>
                      <a:cubicBezTo>
                        <a:pt x="152400" y="438435"/>
                        <a:pt x="141095" y="429539"/>
                        <a:pt x="129396" y="421182"/>
                      </a:cubicBezTo>
                      <a:cubicBezTo>
                        <a:pt x="120960" y="415156"/>
                        <a:pt x="110848" y="411260"/>
                        <a:pt x="103517" y="403929"/>
                      </a:cubicBezTo>
                      <a:cubicBezTo>
                        <a:pt x="46008" y="346420"/>
                        <a:pt x="129396" y="406805"/>
                        <a:pt x="60385" y="360797"/>
                      </a:cubicBezTo>
                      <a:cubicBezTo>
                        <a:pt x="43516" y="335495"/>
                        <a:pt x="41649" y="337612"/>
                        <a:pt x="34506" y="309038"/>
                      </a:cubicBezTo>
                      <a:cubicBezTo>
                        <a:pt x="33809" y="306249"/>
                        <a:pt x="5751" y="280284"/>
                        <a:pt x="0" y="274533"/>
                      </a:cubicBezTo>
                      <a:close/>
                    </a:path>
                  </a:pathLst>
                </a:custGeom>
                <a:solidFill>
                  <a:srgbClr val="8F60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1606898" y="3278038"/>
                  <a:ext cx="2792677" cy="1250830"/>
                </a:xfrm>
                <a:custGeom>
                  <a:avLst/>
                  <a:gdLst>
                    <a:gd name="connsiteX0" fmla="*/ 43132 w 2734677"/>
                    <a:gd name="connsiteY0" fmla="*/ 0 h 1250830"/>
                    <a:gd name="connsiteX1" fmla="*/ 43132 w 2734677"/>
                    <a:gd name="connsiteY1" fmla="*/ 0 h 1250830"/>
                    <a:gd name="connsiteX2" fmla="*/ 112144 w 2734677"/>
                    <a:gd name="connsiteY2" fmla="*/ 34505 h 1250830"/>
                    <a:gd name="connsiteX3" fmla="*/ 146649 w 2734677"/>
                    <a:gd name="connsiteY3" fmla="*/ 60385 h 1250830"/>
                    <a:gd name="connsiteX4" fmla="*/ 198408 w 2734677"/>
                    <a:gd name="connsiteY4" fmla="*/ 77637 h 1250830"/>
                    <a:gd name="connsiteX5" fmla="*/ 250166 w 2734677"/>
                    <a:gd name="connsiteY5" fmla="*/ 103517 h 1250830"/>
                    <a:gd name="connsiteX6" fmla="*/ 276045 w 2734677"/>
                    <a:gd name="connsiteY6" fmla="*/ 120770 h 1250830"/>
                    <a:gd name="connsiteX7" fmla="*/ 319177 w 2734677"/>
                    <a:gd name="connsiteY7" fmla="*/ 138022 h 1250830"/>
                    <a:gd name="connsiteX8" fmla="*/ 345057 w 2734677"/>
                    <a:gd name="connsiteY8" fmla="*/ 155275 h 1250830"/>
                    <a:gd name="connsiteX9" fmla="*/ 414068 w 2734677"/>
                    <a:gd name="connsiteY9" fmla="*/ 181154 h 1250830"/>
                    <a:gd name="connsiteX10" fmla="*/ 465827 w 2734677"/>
                    <a:gd name="connsiteY10" fmla="*/ 189781 h 1250830"/>
                    <a:gd name="connsiteX11" fmla="*/ 500332 w 2734677"/>
                    <a:gd name="connsiteY11" fmla="*/ 198407 h 1250830"/>
                    <a:gd name="connsiteX12" fmla="*/ 552091 w 2734677"/>
                    <a:gd name="connsiteY12" fmla="*/ 207034 h 1250830"/>
                    <a:gd name="connsiteX13" fmla="*/ 603849 w 2734677"/>
                    <a:gd name="connsiteY13" fmla="*/ 224287 h 1250830"/>
                    <a:gd name="connsiteX14" fmla="*/ 638355 w 2734677"/>
                    <a:gd name="connsiteY14" fmla="*/ 232913 h 1250830"/>
                    <a:gd name="connsiteX15" fmla="*/ 664234 w 2734677"/>
                    <a:gd name="connsiteY15" fmla="*/ 250166 h 1250830"/>
                    <a:gd name="connsiteX16" fmla="*/ 724619 w 2734677"/>
                    <a:gd name="connsiteY16" fmla="*/ 267419 h 1250830"/>
                    <a:gd name="connsiteX17" fmla="*/ 810883 w 2734677"/>
                    <a:gd name="connsiteY17" fmla="*/ 284671 h 1250830"/>
                    <a:gd name="connsiteX18" fmla="*/ 923027 w 2734677"/>
                    <a:gd name="connsiteY18" fmla="*/ 319177 h 1250830"/>
                    <a:gd name="connsiteX19" fmla="*/ 974785 w 2734677"/>
                    <a:gd name="connsiteY19" fmla="*/ 327804 h 1250830"/>
                    <a:gd name="connsiteX20" fmla="*/ 1017917 w 2734677"/>
                    <a:gd name="connsiteY20" fmla="*/ 336430 h 1250830"/>
                    <a:gd name="connsiteX21" fmla="*/ 1095555 w 2734677"/>
                    <a:gd name="connsiteY21" fmla="*/ 345056 h 1250830"/>
                    <a:gd name="connsiteX22" fmla="*/ 1181819 w 2734677"/>
                    <a:gd name="connsiteY22" fmla="*/ 362309 h 1250830"/>
                    <a:gd name="connsiteX23" fmla="*/ 1656272 w 2734677"/>
                    <a:gd name="connsiteY23" fmla="*/ 353683 h 1250830"/>
                    <a:gd name="connsiteX24" fmla="*/ 1690777 w 2734677"/>
                    <a:gd name="connsiteY24" fmla="*/ 345056 h 1250830"/>
                    <a:gd name="connsiteX25" fmla="*/ 1828800 w 2734677"/>
                    <a:gd name="connsiteY25" fmla="*/ 327804 h 1250830"/>
                    <a:gd name="connsiteX26" fmla="*/ 1949570 w 2734677"/>
                    <a:gd name="connsiteY26" fmla="*/ 293298 h 1250830"/>
                    <a:gd name="connsiteX27" fmla="*/ 1975449 w 2734677"/>
                    <a:gd name="connsiteY27" fmla="*/ 284671 h 1250830"/>
                    <a:gd name="connsiteX28" fmla="*/ 2001328 w 2734677"/>
                    <a:gd name="connsiteY28" fmla="*/ 267419 h 1250830"/>
                    <a:gd name="connsiteX29" fmla="*/ 2053087 w 2734677"/>
                    <a:gd name="connsiteY29" fmla="*/ 250166 h 1250830"/>
                    <a:gd name="connsiteX30" fmla="*/ 2104845 w 2734677"/>
                    <a:gd name="connsiteY30" fmla="*/ 207034 h 1250830"/>
                    <a:gd name="connsiteX31" fmla="*/ 2130725 w 2734677"/>
                    <a:gd name="connsiteY31" fmla="*/ 198407 h 1250830"/>
                    <a:gd name="connsiteX32" fmla="*/ 2191110 w 2734677"/>
                    <a:gd name="connsiteY32" fmla="*/ 155275 h 1250830"/>
                    <a:gd name="connsiteX33" fmla="*/ 2251494 w 2734677"/>
                    <a:gd name="connsiteY33" fmla="*/ 138022 h 1250830"/>
                    <a:gd name="connsiteX34" fmla="*/ 2277374 w 2734677"/>
                    <a:gd name="connsiteY34" fmla="*/ 120770 h 1250830"/>
                    <a:gd name="connsiteX35" fmla="*/ 2337759 w 2734677"/>
                    <a:gd name="connsiteY35" fmla="*/ 103517 h 1250830"/>
                    <a:gd name="connsiteX36" fmla="*/ 2363638 w 2734677"/>
                    <a:gd name="connsiteY36" fmla="*/ 94890 h 1250830"/>
                    <a:gd name="connsiteX37" fmla="*/ 2398144 w 2734677"/>
                    <a:gd name="connsiteY37" fmla="*/ 86264 h 1250830"/>
                    <a:gd name="connsiteX38" fmla="*/ 2424023 w 2734677"/>
                    <a:gd name="connsiteY38" fmla="*/ 77637 h 1250830"/>
                    <a:gd name="connsiteX39" fmla="*/ 2458528 w 2734677"/>
                    <a:gd name="connsiteY39" fmla="*/ 60385 h 1250830"/>
                    <a:gd name="connsiteX40" fmla="*/ 2501660 w 2734677"/>
                    <a:gd name="connsiteY40" fmla="*/ 51758 h 1250830"/>
                    <a:gd name="connsiteX41" fmla="*/ 2596551 w 2734677"/>
                    <a:gd name="connsiteY41" fmla="*/ 34505 h 1250830"/>
                    <a:gd name="connsiteX42" fmla="*/ 2648310 w 2734677"/>
                    <a:gd name="connsiteY42" fmla="*/ 43132 h 1250830"/>
                    <a:gd name="connsiteX43" fmla="*/ 2665562 w 2734677"/>
                    <a:gd name="connsiteY43" fmla="*/ 69011 h 1250830"/>
                    <a:gd name="connsiteX44" fmla="*/ 2700068 w 2734677"/>
                    <a:gd name="connsiteY44" fmla="*/ 146649 h 1250830"/>
                    <a:gd name="connsiteX45" fmla="*/ 2708694 w 2734677"/>
                    <a:gd name="connsiteY45" fmla="*/ 172528 h 1250830"/>
                    <a:gd name="connsiteX46" fmla="*/ 2725947 w 2734677"/>
                    <a:gd name="connsiteY46" fmla="*/ 250166 h 1250830"/>
                    <a:gd name="connsiteX47" fmla="*/ 2725947 w 2734677"/>
                    <a:gd name="connsiteY47" fmla="*/ 457200 h 1250830"/>
                    <a:gd name="connsiteX48" fmla="*/ 2691442 w 2734677"/>
                    <a:gd name="connsiteY48" fmla="*/ 508958 h 1250830"/>
                    <a:gd name="connsiteX49" fmla="*/ 2639683 w 2734677"/>
                    <a:gd name="connsiteY49" fmla="*/ 560717 h 1250830"/>
                    <a:gd name="connsiteX50" fmla="*/ 2613804 w 2734677"/>
                    <a:gd name="connsiteY50" fmla="*/ 586596 h 1250830"/>
                    <a:gd name="connsiteX51" fmla="*/ 2587925 w 2734677"/>
                    <a:gd name="connsiteY51" fmla="*/ 603849 h 1250830"/>
                    <a:gd name="connsiteX52" fmla="*/ 2562045 w 2734677"/>
                    <a:gd name="connsiteY52" fmla="*/ 664234 h 1250830"/>
                    <a:gd name="connsiteX53" fmla="*/ 2527540 w 2734677"/>
                    <a:gd name="connsiteY53" fmla="*/ 741871 h 1250830"/>
                    <a:gd name="connsiteX54" fmla="*/ 2510287 w 2734677"/>
                    <a:gd name="connsiteY54" fmla="*/ 819509 h 1250830"/>
                    <a:gd name="connsiteX55" fmla="*/ 2458528 w 2734677"/>
                    <a:gd name="connsiteY55" fmla="*/ 914400 h 1250830"/>
                    <a:gd name="connsiteX56" fmla="*/ 2432649 w 2734677"/>
                    <a:gd name="connsiteY56" fmla="*/ 966158 h 1250830"/>
                    <a:gd name="connsiteX57" fmla="*/ 2406770 w 2734677"/>
                    <a:gd name="connsiteY57" fmla="*/ 992037 h 1250830"/>
                    <a:gd name="connsiteX58" fmla="*/ 2380891 w 2734677"/>
                    <a:gd name="connsiteY58" fmla="*/ 1026543 h 1250830"/>
                    <a:gd name="connsiteX59" fmla="*/ 2329132 w 2734677"/>
                    <a:gd name="connsiteY59" fmla="*/ 1061049 h 1250830"/>
                    <a:gd name="connsiteX60" fmla="*/ 2303253 w 2734677"/>
                    <a:gd name="connsiteY60" fmla="*/ 1078302 h 1250830"/>
                    <a:gd name="connsiteX61" fmla="*/ 2277374 w 2734677"/>
                    <a:gd name="connsiteY61" fmla="*/ 1104181 h 1250830"/>
                    <a:gd name="connsiteX62" fmla="*/ 2156604 w 2734677"/>
                    <a:gd name="connsiteY62" fmla="*/ 1130060 h 1250830"/>
                    <a:gd name="connsiteX63" fmla="*/ 2122098 w 2734677"/>
                    <a:gd name="connsiteY63" fmla="*/ 1138687 h 1250830"/>
                    <a:gd name="connsiteX64" fmla="*/ 2096219 w 2734677"/>
                    <a:gd name="connsiteY64" fmla="*/ 1147313 h 1250830"/>
                    <a:gd name="connsiteX65" fmla="*/ 2027208 w 2734677"/>
                    <a:gd name="connsiteY65" fmla="*/ 1164566 h 1250830"/>
                    <a:gd name="connsiteX66" fmla="*/ 1992702 w 2734677"/>
                    <a:gd name="connsiteY66" fmla="*/ 1173192 h 1250830"/>
                    <a:gd name="connsiteX67" fmla="*/ 1897811 w 2734677"/>
                    <a:gd name="connsiteY67" fmla="*/ 1199071 h 1250830"/>
                    <a:gd name="connsiteX68" fmla="*/ 1837427 w 2734677"/>
                    <a:gd name="connsiteY68" fmla="*/ 1207698 h 1250830"/>
                    <a:gd name="connsiteX69" fmla="*/ 1768415 w 2734677"/>
                    <a:gd name="connsiteY69" fmla="*/ 1224951 h 1250830"/>
                    <a:gd name="connsiteX70" fmla="*/ 1682151 w 2734677"/>
                    <a:gd name="connsiteY70" fmla="*/ 1233577 h 1250830"/>
                    <a:gd name="connsiteX71" fmla="*/ 1595887 w 2734677"/>
                    <a:gd name="connsiteY71" fmla="*/ 1250830 h 1250830"/>
                    <a:gd name="connsiteX72" fmla="*/ 1199072 w 2734677"/>
                    <a:gd name="connsiteY72" fmla="*/ 1242204 h 1250830"/>
                    <a:gd name="connsiteX73" fmla="*/ 1173193 w 2734677"/>
                    <a:gd name="connsiteY73" fmla="*/ 1233577 h 1250830"/>
                    <a:gd name="connsiteX74" fmla="*/ 1086928 w 2734677"/>
                    <a:gd name="connsiteY74" fmla="*/ 1216324 h 1250830"/>
                    <a:gd name="connsiteX75" fmla="*/ 1026544 w 2734677"/>
                    <a:gd name="connsiteY75" fmla="*/ 1199071 h 1250830"/>
                    <a:gd name="connsiteX76" fmla="*/ 1000664 w 2734677"/>
                    <a:gd name="connsiteY76" fmla="*/ 1190445 h 1250830"/>
                    <a:gd name="connsiteX77" fmla="*/ 897147 w 2734677"/>
                    <a:gd name="connsiteY77" fmla="*/ 1173192 h 1250830"/>
                    <a:gd name="connsiteX78" fmla="*/ 862642 w 2734677"/>
                    <a:gd name="connsiteY78" fmla="*/ 1164566 h 1250830"/>
                    <a:gd name="connsiteX79" fmla="*/ 819510 w 2734677"/>
                    <a:gd name="connsiteY79" fmla="*/ 1155939 h 1250830"/>
                    <a:gd name="connsiteX80" fmla="*/ 785004 w 2734677"/>
                    <a:gd name="connsiteY80" fmla="*/ 1138687 h 1250830"/>
                    <a:gd name="connsiteX81" fmla="*/ 759125 w 2734677"/>
                    <a:gd name="connsiteY81" fmla="*/ 1130060 h 1250830"/>
                    <a:gd name="connsiteX82" fmla="*/ 698740 w 2734677"/>
                    <a:gd name="connsiteY82" fmla="*/ 1086928 h 1250830"/>
                    <a:gd name="connsiteX83" fmla="*/ 664234 w 2734677"/>
                    <a:gd name="connsiteY83" fmla="*/ 1069675 h 1250830"/>
                    <a:gd name="connsiteX84" fmla="*/ 612476 w 2734677"/>
                    <a:gd name="connsiteY84" fmla="*/ 1043796 h 1250830"/>
                    <a:gd name="connsiteX85" fmla="*/ 586596 w 2734677"/>
                    <a:gd name="connsiteY85" fmla="*/ 1026543 h 1250830"/>
                    <a:gd name="connsiteX86" fmla="*/ 569344 w 2734677"/>
                    <a:gd name="connsiteY86" fmla="*/ 1000664 h 1250830"/>
                    <a:gd name="connsiteX87" fmla="*/ 526211 w 2734677"/>
                    <a:gd name="connsiteY87" fmla="*/ 974785 h 1250830"/>
                    <a:gd name="connsiteX88" fmla="*/ 474453 w 2734677"/>
                    <a:gd name="connsiteY88" fmla="*/ 923026 h 1250830"/>
                    <a:gd name="connsiteX89" fmla="*/ 448574 w 2734677"/>
                    <a:gd name="connsiteY89" fmla="*/ 897147 h 1250830"/>
                    <a:gd name="connsiteX90" fmla="*/ 422694 w 2734677"/>
                    <a:gd name="connsiteY90" fmla="*/ 879894 h 1250830"/>
                    <a:gd name="connsiteX91" fmla="*/ 405442 w 2734677"/>
                    <a:gd name="connsiteY91" fmla="*/ 854015 h 1250830"/>
                    <a:gd name="connsiteX92" fmla="*/ 379562 w 2734677"/>
                    <a:gd name="connsiteY92" fmla="*/ 793630 h 1250830"/>
                    <a:gd name="connsiteX93" fmla="*/ 345057 w 2734677"/>
                    <a:gd name="connsiteY93" fmla="*/ 741871 h 1250830"/>
                    <a:gd name="connsiteX94" fmla="*/ 284672 w 2734677"/>
                    <a:gd name="connsiteY94" fmla="*/ 664234 h 1250830"/>
                    <a:gd name="connsiteX95" fmla="*/ 267419 w 2734677"/>
                    <a:gd name="connsiteY95" fmla="*/ 629728 h 1250830"/>
                    <a:gd name="connsiteX96" fmla="*/ 258793 w 2734677"/>
                    <a:gd name="connsiteY96" fmla="*/ 603849 h 1250830"/>
                    <a:gd name="connsiteX97" fmla="*/ 224287 w 2734677"/>
                    <a:gd name="connsiteY97" fmla="*/ 552090 h 1250830"/>
                    <a:gd name="connsiteX98" fmla="*/ 207034 w 2734677"/>
                    <a:gd name="connsiteY98" fmla="*/ 526211 h 1250830"/>
                    <a:gd name="connsiteX99" fmla="*/ 181155 w 2734677"/>
                    <a:gd name="connsiteY99" fmla="*/ 500332 h 1250830"/>
                    <a:gd name="connsiteX100" fmla="*/ 120770 w 2734677"/>
                    <a:gd name="connsiteY100" fmla="*/ 414068 h 1250830"/>
                    <a:gd name="connsiteX101" fmla="*/ 94891 w 2734677"/>
                    <a:gd name="connsiteY101" fmla="*/ 396815 h 1250830"/>
                    <a:gd name="connsiteX102" fmla="*/ 69011 w 2734677"/>
                    <a:gd name="connsiteY102" fmla="*/ 336430 h 1250830"/>
                    <a:gd name="connsiteX103" fmla="*/ 51759 w 2734677"/>
                    <a:gd name="connsiteY103" fmla="*/ 310551 h 1250830"/>
                    <a:gd name="connsiteX104" fmla="*/ 34506 w 2734677"/>
                    <a:gd name="connsiteY104" fmla="*/ 258792 h 1250830"/>
                    <a:gd name="connsiteX105" fmla="*/ 25879 w 2734677"/>
                    <a:gd name="connsiteY105" fmla="*/ 232913 h 1250830"/>
                    <a:gd name="connsiteX106" fmla="*/ 17253 w 2734677"/>
                    <a:gd name="connsiteY106" fmla="*/ 198407 h 1250830"/>
                    <a:gd name="connsiteX107" fmla="*/ 0 w 2734677"/>
                    <a:gd name="connsiteY107" fmla="*/ 146649 h 1250830"/>
                    <a:gd name="connsiteX108" fmla="*/ 8627 w 2734677"/>
                    <a:gd name="connsiteY108" fmla="*/ 43132 h 1250830"/>
                    <a:gd name="connsiteX109" fmla="*/ 43132 w 2734677"/>
                    <a:gd name="connsiteY109" fmla="*/ 0 h 1250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34677" h="1250830">
                      <a:moveTo>
                        <a:pt x="43132" y="0"/>
                      </a:moveTo>
                      <a:lnTo>
                        <a:pt x="43132" y="0"/>
                      </a:lnTo>
                      <a:cubicBezTo>
                        <a:pt x="66136" y="11502"/>
                        <a:pt x="89928" y="21546"/>
                        <a:pt x="112144" y="34505"/>
                      </a:cubicBezTo>
                      <a:cubicBezTo>
                        <a:pt x="124563" y="41749"/>
                        <a:pt x="133790" y="53955"/>
                        <a:pt x="146649" y="60385"/>
                      </a:cubicBezTo>
                      <a:cubicBezTo>
                        <a:pt x="162915" y="68518"/>
                        <a:pt x="198408" y="77637"/>
                        <a:pt x="198408" y="77637"/>
                      </a:cubicBezTo>
                      <a:cubicBezTo>
                        <a:pt x="272574" y="127082"/>
                        <a:pt x="178737" y="67801"/>
                        <a:pt x="250166" y="103517"/>
                      </a:cubicBezTo>
                      <a:cubicBezTo>
                        <a:pt x="259439" y="108154"/>
                        <a:pt x="266772" y="116134"/>
                        <a:pt x="276045" y="120770"/>
                      </a:cubicBezTo>
                      <a:cubicBezTo>
                        <a:pt x="289895" y="127695"/>
                        <a:pt x="305327" y="131097"/>
                        <a:pt x="319177" y="138022"/>
                      </a:cubicBezTo>
                      <a:cubicBezTo>
                        <a:pt x="328450" y="142659"/>
                        <a:pt x="335784" y="150638"/>
                        <a:pt x="345057" y="155275"/>
                      </a:cubicBezTo>
                      <a:cubicBezTo>
                        <a:pt x="350434" y="157963"/>
                        <a:pt x="400627" y="178167"/>
                        <a:pt x="414068" y="181154"/>
                      </a:cubicBezTo>
                      <a:cubicBezTo>
                        <a:pt x="431142" y="184948"/>
                        <a:pt x="448676" y="186351"/>
                        <a:pt x="465827" y="189781"/>
                      </a:cubicBezTo>
                      <a:cubicBezTo>
                        <a:pt x="477452" y="192106"/>
                        <a:pt x="488707" y="196082"/>
                        <a:pt x="500332" y="198407"/>
                      </a:cubicBezTo>
                      <a:cubicBezTo>
                        <a:pt x="517483" y="201837"/>
                        <a:pt x="535122" y="202792"/>
                        <a:pt x="552091" y="207034"/>
                      </a:cubicBezTo>
                      <a:cubicBezTo>
                        <a:pt x="569734" y="211445"/>
                        <a:pt x="586430" y="219061"/>
                        <a:pt x="603849" y="224287"/>
                      </a:cubicBezTo>
                      <a:cubicBezTo>
                        <a:pt x="615205" y="227694"/>
                        <a:pt x="626853" y="230038"/>
                        <a:pt x="638355" y="232913"/>
                      </a:cubicBezTo>
                      <a:cubicBezTo>
                        <a:pt x="646981" y="238664"/>
                        <a:pt x="654608" y="246316"/>
                        <a:pt x="664234" y="250166"/>
                      </a:cubicBezTo>
                      <a:cubicBezTo>
                        <a:pt x="683671" y="257941"/>
                        <a:pt x="704568" y="261404"/>
                        <a:pt x="724619" y="267419"/>
                      </a:cubicBezTo>
                      <a:cubicBezTo>
                        <a:pt x="779365" y="283843"/>
                        <a:pt x="720079" y="271700"/>
                        <a:pt x="810883" y="284671"/>
                      </a:cubicBezTo>
                      <a:cubicBezTo>
                        <a:pt x="858889" y="316676"/>
                        <a:pt x="833022" y="304175"/>
                        <a:pt x="923027" y="319177"/>
                      </a:cubicBezTo>
                      <a:lnTo>
                        <a:pt x="974785" y="327804"/>
                      </a:lnTo>
                      <a:cubicBezTo>
                        <a:pt x="989211" y="330427"/>
                        <a:pt x="1003402" y="334357"/>
                        <a:pt x="1017917" y="336430"/>
                      </a:cubicBezTo>
                      <a:cubicBezTo>
                        <a:pt x="1043694" y="340112"/>
                        <a:pt x="1069745" y="341615"/>
                        <a:pt x="1095555" y="345056"/>
                      </a:cubicBezTo>
                      <a:cubicBezTo>
                        <a:pt x="1140870" y="351098"/>
                        <a:pt x="1142639" y="352515"/>
                        <a:pt x="1181819" y="362309"/>
                      </a:cubicBezTo>
                      <a:lnTo>
                        <a:pt x="1656272" y="353683"/>
                      </a:lnTo>
                      <a:cubicBezTo>
                        <a:pt x="1668121" y="353281"/>
                        <a:pt x="1679113" y="347177"/>
                        <a:pt x="1690777" y="345056"/>
                      </a:cubicBezTo>
                      <a:cubicBezTo>
                        <a:pt x="1729456" y="338023"/>
                        <a:pt x="1791762" y="331919"/>
                        <a:pt x="1828800" y="327804"/>
                      </a:cubicBezTo>
                      <a:cubicBezTo>
                        <a:pt x="1915444" y="306143"/>
                        <a:pt x="1875324" y="318047"/>
                        <a:pt x="1949570" y="293298"/>
                      </a:cubicBezTo>
                      <a:cubicBezTo>
                        <a:pt x="1958196" y="290422"/>
                        <a:pt x="1967883" y="289715"/>
                        <a:pt x="1975449" y="284671"/>
                      </a:cubicBezTo>
                      <a:cubicBezTo>
                        <a:pt x="1984075" y="278920"/>
                        <a:pt x="1991854" y="271630"/>
                        <a:pt x="2001328" y="267419"/>
                      </a:cubicBezTo>
                      <a:cubicBezTo>
                        <a:pt x="2017947" y="260033"/>
                        <a:pt x="2053087" y="250166"/>
                        <a:pt x="2053087" y="250166"/>
                      </a:cubicBezTo>
                      <a:cubicBezTo>
                        <a:pt x="2072165" y="231088"/>
                        <a:pt x="2080826" y="219044"/>
                        <a:pt x="2104845" y="207034"/>
                      </a:cubicBezTo>
                      <a:cubicBezTo>
                        <a:pt x="2112978" y="202967"/>
                        <a:pt x="2122098" y="201283"/>
                        <a:pt x="2130725" y="198407"/>
                      </a:cubicBezTo>
                      <a:cubicBezTo>
                        <a:pt x="2134656" y="195459"/>
                        <a:pt x="2181297" y="159481"/>
                        <a:pt x="2191110" y="155275"/>
                      </a:cubicBezTo>
                      <a:cubicBezTo>
                        <a:pt x="2229832" y="138680"/>
                        <a:pt x="2217900" y="154819"/>
                        <a:pt x="2251494" y="138022"/>
                      </a:cubicBezTo>
                      <a:cubicBezTo>
                        <a:pt x="2260767" y="133385"/>
                        <a:pt x="2268101" y="125407"/>
                        <a:pt x="2277374" y="120770"/>
                      </a:cubicBezTo>
                      <a:cubicBezTo>
                        <a:pt x="2291170" y="113872"/>
                        <a:pt x="2324851" y="107205"/>
                        <a:pt x="2337759" y="103517"/>
                      </a:cubicBezTo>
                      <a:cubicBezTo>
                        <a:pt x="2346502" y="101019"/>
                        <a:pt x="2354895" y="97388"/>
                        <a:pt x="2363638" y="94890"/>
                      </a:cubicBezTo>
                      <a:cubicBezTo>
                        <a:pt x="2375038" y="91633"/>
                        <a:pt x="2386744" y="89521"/>
                        <a:pt x="2398144" y="86264"/>
                      </a:cubicBezTo>
                      <a:cubicBezTo>
                        <a:pt x="2406887" y="83766"/>
                        <a:pt x="2415665" y="81219"/>
                        <a:pt x="2424023" y="77637"/>
                      </a:cubicBezTo>
                      <a:cubicBezTo>
                        <a:pt x="2435842" y="72571"/>
                        <a:pt x="2446329" y="64451"/>
                        <a:pt x="2458528" y="60385"/>
                      </a:cubicBezTo>
                      <a:cubicBezTo>
                        <a:pt x="2472438" y="55748"/>
                        <a:pt x="2487436" y="55314"/>
                        <a:pt x="2501660" y="51758"/>
                      </a:cubicBezTo>
                      <a:cubicBezTo>
                        <a:pt x="2581441" y="31813"/>
                        <a:pt x="2437169" y="54429"/>
                        <a:pt x="2596551" y="34505"/>
                      </a:cubicBezTo>
                      <a:cubicBezTo>
                        <a:pt x="2613804" y="37381"/>
                        <a:pt x="2632666" y="35310"/>
                        <a:pt x="2648310" y="43132"/>
                      </a:cubicBezTo>
                      <a:cubicBezTo>
                        <a:pt x="2657583" y="47769"/>
                        <a:pt x="2661351" y="59537"/>
                        <a:pt x="2665562" y="69011"/>
                      </a:cubicBezTo>
                      <a:cubicBezTo>
                        <a:pt x="2706621" y="161397"/>
                        <a:pt x="2661024" y="88085"/>
                        <a:pt x="2700068" y="146649"/>
                      </a:cubicBezTo>
                      <a:cubicBezTo>
                        <a:pt x="2702943" y="155275"/>
                        <a:pt x="2706196" y="163785"/>
                        <a:pt x="2708694" y="172528"/>
                      </a:cubicBezTo>
                      <a:cubicBezTo>
                        <a:pt x="2716819" y="200964"/>
                        <a:pt x="2720015" y="220506"/>
                        <a:pt x="2725947" y="250166"/>
                      </a:cubicBezTo>
                      <a:cubicBezTo>
                        <a:pt x="2729652" y="302039"/>
                        <a:pt x="2743588" y="400748"/>
                        <a:pt x="2725947" y="457200"/>
                      </a:cubicBezTo>
                      <a:cubicBezTo>
                        <a:pt x="2719762" y="476991"/>
                        <a:pt x="2706104" y="494296"/>
                        <a:pt x="2691442" y="508958"/>
                      </a:cubicBezTo>
                      <a:lnTo>
                        <a:pt x="2639683" y="560717"/>
                      </a:lnTo>
                      <a:cubicBezTo>
                        <a:pt x="2631057" y="569343"/>
                        <a:pt x="2623955" y="579829"/>
                        <a:pt x="2613804" y="586596"/>
                      </a:cubicBezTo>
                      <a:lnTo>
                        <a:pt x="2587925" y="603849"/>
                      </a:lnTo>
                      <a:cubicBezTo>
                        <a:pt x="2544614" y="668815"/>
                        <a:pt x="2595465" y="586253"/>
                        <a:pt x="2562045" y="664234"/>
                      </a:cubicBezTo>
                      <a:cubicBezTo>
                        <a:pt x="2534940" y="727480"/>
                        <a:pt x="2547660" y="641274"/>
                        <a:pt x="2527540" y="741871"/>
                      </a:cubicBezTo>
                      <a:cubicBezTo>
                        <a:pt x="2525861" y="750266"/>
                        <a:pt x="2514971" y="808267"/>
                        <a:pt x="2510287" y="819509"/>
                      </a:cubicBezTo>
                      <a:cubicBezTo>
                        <a:pt x="2488542" y="871696"/>
                        <a:pt x="2483034" y="877641"/>
                        <a:pt x="2458528" y="914400"/>
                      </a:cubicBezTo>
                      <a:cubicBezTo>
                        <a:pt x="2449882" y="940338"/>
                        <a:pt x="2451230" y="943861"/>
                        <a:pt x="2432649" y="966158"/>
                      </a:cubicBezTo>
                      <a:cubicBezTo>
                        <a:pt x="2424839" y="975530"/>
                        <a:pt x="2414709" y="982774"/>
                        <a:pt x="2406770" y="992037"/>
                      </a:cubicBezTo>
                      <a:cubicBezTo>
                        <a:pt x="2397413" y="1002953"/>
                        <a:pt x="2391637" y="1016991"/>
                        <a:pt x="2380891" y="1026543"/>
                      </a:cubicBezTo>
                      <a:cubicBezTo>
                        <a:pt x="2365393" y="1040319"/>
                        <a:pt x="2346385" y="1049547"/>
                        <a:pt x="2329132" y="1061049"/>
                      </a:cubicBezTo>
                      <a:cubicBezTo>
                        <a:pt x="2320506" y="1066800"/>
                        <a:pt x="2310584" y="1070971"/>
                        <a:pt x="2303253" y="1078302"/>
                      </a:cubicBezTo>
                      <a:cubicBezTo>
                        <a:pt x="2294627" y="1086928"/>
                        <a:pt x="2288038" y="1098256"/>
                        <a:pt x="2277374" y="1104181"/>
                      </a:cubicBezTo>
                      <a:cubicBezTo>
                        <a:pt x="2241687" y="1124007"/>
                        <a:pt x="2195138" y="1125243"/>
                        <a:pt x="2156604" y="1130060"/>
                      </a:cubicBezTo>
                      <a:cubicBezTo>
                        <a:pt x="2145102" y="1132936"/>
                        <a:pt x="2133498" y="1135430"/>
                        <a:pt x="2122098" y="1138687"/>
                      </a:cubicBezTo>
                      <a:cubicBezTo>
                        <a:pt x="2113355" y="1141185"/>
                        <a:pt x="2104992" y="1144921"/>
                        <a:pt x="2096219" y="1147313"/>
                      </a:cubicBezTo>
                      <a:cubicBezTo>
                        <a:pt x="2073343" y="1153552"/>
                        <a:pt x="2050212" y="1158815"/>
                        <a:pt x="2027208" y="1164566"/>
                      </a:cubicBezTo>
                      <a:cubicBezTo>
                        <a:pt x="2015706" y="1167441"/>
                        <a:pt x="2003949" y="1169443"/>
                        <a:pt x="1992702" y="1173192"/>
                      </a:cubicBezTo>
                      <a:cubicBezTo>
                        <a:pt x="1961112" y="1183723"/>
                        <a:pt x="1931877" y="1194204"/>
                        <a:pt x="1897811" y="1199071"/>
                      </a:cubicBezTo>
                      <a:cubicBezTo>
                        <a:pt x="1877683" y="1201947"/>
                        <a:pt x="1857365" y="1203710"/>
                        <a:pt x="1837427" y="1207698"/>
                      </a:cubicBezTo>
                      <a:cubicBezTo>
                        <a:pt x="1814176" y="1212348"/>
                        <a:pt x="1792009" y="1222592"/>
                        <a:pt x="1768415" y="1224951"/>
                      </a:cubicBezTo>
                      <a:cubicBezTo>
                        <a:pt x="1739660" y="1227826"/>
                        <a:pt x="1710826" y="1229993"/>
                        <a:pt x="1682151" y="1233577"/>
                      </a:cubicBezTo>
                      <a:cubicBezTo>
                        <a:pt x="1639858" y="1238864"/>
                        <a:pt x="1633019" y="1241548"/>
                        <a:pt x="1595887" y="1250830"/>
                      </a:cubicBezTo>
                      <a:lnTo>
                        <a:pt x="1199072" y="1242204"/>
                      </a:lnTo>
                      <a:cubicBezTo>
                        <a:pt x="1189987" y="1241833"/>
                        <a:pt x="1182053" y="1235622"/>
                        <a:pt x="1173193" y="1233577"/>
                      </a:cubicBezTo>
                      <a:cubicBezTo>
                        <a:pt x="1144620" y="1226983"/>
                        <a:pt x="1114748" y="1225597"/>
                        <a:pt x="1086928" y="1216324"/>
                      </a:cubicBezTo>
                      <a:cubicBezTo>
                        <a:pt x="1024885" y="1195644"/>
                        <a:pt x="1102358" y="1220732"/>
                        <a:pt x="1026544" y="1199071"/>
                      </a:cubicBezTo>
                      <a:cubicBezTo>
                        <a:pt x="1017801" y="1196573"/>
                        <a:pt x="1009407" y="1192943"/>
                        <a:pt x="1000664" y="1190445"/>
                      </a:cubicBezTo>
                      <a:cubicBezTo>
                        <a:pt x="946308" y="1174915"/>
                        <a:pt x="972761" y="1185794"/>
                        <a:pt x="897147" y="1173192"/>
                      </a:cubicBezTo>
                      <a:cubicBezTo>
                        <a:pt x="885453" y="1171243"/>
                        <a:pt x="874215" y="1167138"/>
                        <a:pt x="862642" y="1164566"/>
                      </a:cubicBezTo>
                      <a:cubicBezTo>
                        <a:pt x="848329" y="1161385"/>
                        <a:pt x="833887" y="1158815"/>
                        <a:pt x="819510" y="1155939"/>
                      </a:cubicBezTo>
                      <a:cubicBezTo>
                        <a:pt x="808008" y="1150188"/>
                        <a:pt x="796824" y="1143753"/>
                        <a:pt x="785004" y="1138687"/>
                      </a:cubicBezTo>
                      <a:cubicBezTo>
                        <a:pt x="776646" y="1135105"/>
                        <a:pt x="767258" y="1134127"/>
                        <a:pt x="759125" y="1130060"/>
                      </a:cubicBezTo>
                      <a:cubicBezTo>
                        <a:pt x="740868" y="1120931"/>
                        <a:pt x="714380" y="1096703"/>
                        <a:pt x="698740" y="1086928"/>
                      </a:cubicBezTo>
                      <a:cubicBezTo>
                        <a:pt x="687835" y="1080112"/>
                        <a:pt x="675399" y="1076055"/>
                        <a:pt x="664234" y="1069675"/>
                      </a:cubicBezTo>
                      <a:cubicBezTo>
                        <a:pt x="617411" y="1042919"/>
                        <a:pt x="659924" y="1059611"/>
                        <a:pt x="612476" y="1043796"/>
                      </a:cubicBezTo>
                      <a:cubicBezTo>
                        <a:pt x="603849" y="1038045"/>
                        <a:pt x="593927" y="1033874"/>
                        <a:pt x="586596" y="1026543"/>
                      </a:cubicBezTo>
                      <a:cubicBezTo>
                        <a:pt x="579265" y="1019212"/>
                        <a:pt x="577216" y="1007411"/>
                        <a:pt x="569344" y="1000664"/>
                      </a:cubicBezTo>
                      <a:cubicBezTo>
                        <a:pt x="556614" y="989752"/>
                        <a:pt x="539188" y="985402"/>
                        <a:pt x="526211" y="974785"/>
                      </a:cubicBezTo>
                      <a:cubicBezTo>
                        <a:pt x="507327" y="959335"/>
                        <a:pt x="491706" y="940279"/>
                        <a:pt x="474453" y="923026"/>
                      </a:cubicBezTo>
                      <a:cubicBezTo>
                        <a:pt x="465827" y="914400"/>
                        <a:pt x="458725" y="903914"/>
                        <a:pt x="448574" y="897147"/>
                      </a:cubicBezTo>
                      <a:lnTo>
                        <a:pt x="422694" y="879894"/>
                      </a:lnTo>
                      <a:cubicBezTo>
                        <a:pt x="416943" y="871268"/>
                        <a:pt x="410078" y="863288"/>
                        <a:pt x="405442" y="854015"/>
                      </a:cubicBezTo>
                      <a:cubicBezTo>
                        <a:pt x="369747" y="782624"/>
                        <a:pt x="433411" y="883380"/>
                        <a:pt x="379562" y="793630"/>
                      </a:cubicBezTo>
                      <a:cubicBezTo>
                        <a:pt x="368894" y="775850"/>
                        <a:pt x="359719" y="756533"/>
                        <a:pt x="345057" y="741871"/>
                      </a:cubicBezTo>
                      <a:cubicBezTo>
                        <a:pt x="316655" y="713471"/>
                        <a:pt x="305309" y="705509"/>
                        <a:pt x="284672" y="664234"/>
                      </a:cubicBezTo>
                      <a:cubicBezTo>
                        <a:pt x="278921" y="652732"/>
                        <a:pt x="272485" y="641548"/>
                        <a:pt x="267419" y="629728"/>
                      </a:cubicBezTo>
                      <a:cubicBezTo>
                        <a:pt x="263837" y="621370"/>
                        <a:pt x="263209" y="611798"/>
                        <a:pt x="258793" y="603849"/>
                      </a:cubicBezTo>
                      <a:cubicBezTo>
                        <a:pt x="248723" y="585723"/>
                        <a:pt x="235789" y="569343"/>
                        <a:pt x="224287" y="552090"/>
                      </a:cubicBezTo>
                      <a:cubicBezTo>
                        <a:pt x="218536" y="543464"/>
                        <a:pt x="214365" y="533542"/>
                        <a:pt x="207034" y="526211"/>
                      </a:cubicBezTo>
                      <a:cubicBezTo>
                        <a:pt x="198408" y="517585"/>
                        <a:pt x="188645" y="509962"/>
                        <a:pt x="181155" y="500332"/>
                      </a:cubicBezTo>
                      <a:cubicBezTo>
                        <a:pt x="171290" y="487648"/>
                        <a:pt x="136476" y="429774"/>
                        <a:pt x="120770" y="414068"/>
                      </a:cubicBezTo>
                      <a:cubicBezTo>
                        <a:pt x="113439" y="406737"/>
                        <a:pt x="103517" y="402566"/>
                        <a:pt x="94891" y="396815"/>
                      </a:cubicBezTo>
                      <a:cubicBezTo>
                        <a:pt x="85212" y="367781"/>
                        <a:pt x="86066" y="366277"/>
                        <a:pt x="69011" y="336430"/>
                      </a:cubicBezTo>
                      <a:cubicBezTo>
                        <a:pt x="63867" y="327428"/>
                        <a:pt x="55970" y="320025"/>
                        <a:pt x="51759" y="310551"/>
                      </a:cubicBezTo>
                      <a:cubicBezTo>
                        <a:pt x="44373" y="293932"/>
                        <a:pt x="40257" y="276045"/>
                        <a:pt x="34506" y="258792"/>
                      </a:cubicBezTo>
                      <a:cubicBezTo>
                        <a:pt x="31630" y="250166"/>
                        <a:pt x="28084" y="241735"/>
                        <a:pt x="25879" y="232913"/>
                      </a:cubicBezTo>
                      <a:cubicBezTo>
                        <a:pt x="23004" y="221411"/>
                        <a:pt x="20660" y="209763"/>
                        <a:pt x="17253" y="198407"/>
                      </a:cubicBezTo>
                      <a:cubicBezTo>
                        <a:pt x="12027" y="180988"/>
                        <a:pt x="0" y="146649"/>
                        <a:pt x="0" y="146649"/>
                      </a:cubicBezTo>
                      <a:cubicBezTo>
                        <a:pt x="2876" y="112143"/>
                        <a:pt x="-885" y="76425"/>
                        <a:pt x="8627" y="43132"/>
                      </a:cubicBezTo>
                      <a:cubicBezTo>
                        <a:pt x="19465" y="5199"/>
                        <a:pt x="37381" y="7189"/>
                        <a:pt x="43132" y="0"/>
                      </a:cubicBezTo>
                      <a:close/>
                    </a:path>
                  </a:pathLst>
                </a:custGeom>
                <a:solidFill>
                  <a:srgbClr val="B88C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" name="Freeform 5"/>
              <p:cNvSpPr/>
              <p:nvPr/>
            </p:nvSpPr>
            <p:spPr>
              <a:xfrm>
                <a:off x="1704975" y="3028950"/>
                <a:ext cx="2562226" cy="605215"/>
              </a:xfrm>
              <a:custGeom>
                <a:avLst/>
                <a:gdLst>
                  <a:gd name="connsiteX0" fmla="*/ 0 w 2581275"/>
                  <a:gd name="connsiteY0" fmla="*/ 252413 h 605215"/>
                  <a:gd name="connsiteX1" fmla="*/ 0 w 2581275"/>
                  <a:gd name="connsiteY1" fmla="*/ 252413 h 605215"/>
                  <a:gd name="connsiteX2" fmla="*/ 185737 w 2581275"/>
                  <a:gd name="connsiteY2" fmla="*/ 352425 h 605215"/>
                  <a:gd name="connsiteX3" fmla="*/ 200025 w 2581275"/>
                  <a:gd name="connsiteY3" fmla="*/ 357188 h 605215"/>
                  <a:gd name="connsiteX4" fmla="*/ 219075 w 2581275"/>
                  <a:gd name="connsiteY4" fmla="*/ 361950 h 605215"/>
                  <a:gd name="connsiteX5" fmla="*/ 233362 w 2581275"/>
                  <a:gd name="connsiteY5" fmla="*/ 371475 h 605215"/>
                  <a:gd name="connsiteX6" fmla="*/ 261937 w 2581275"/>
                  <a:gd name="connsiteY6" fmla="*/ 381000 h 605215"/>
                  <a:gd name="connsiteX7" fmla="*/ 276225 w 2581275"/>
                  <a:gd name="connsiteY7" fmla="*/ 390525 h 605215"/>
                  <a:gd name="connsiteX8" fmla="*/ 314325 w 2581275"/>
                  <a:gd name="connsiteY8" fmla="*/ 400050 h 605215"/>
                  <a:gd name="connsiteX9" fmla="*/ 328612 w 2581275"/>
                  <a:gd name="connsiteY9" fmla="*/ 404813 h 605215"/>
                  <a:gd name="connsiteX10" fmla="*/ 342900 w 2581275"/>
                  <a:gd name="connsiteY10" fmla="*/ 414338 h 605215"/>
                  <a:gd name="connsiteX11" fmla="*/ 361950 w 2581275"/>
                  <a:gd name="connsiteY11" fmla="*/ 419100 h 605215"/>
                  <a:gd name="connsiteX12" fmla="*/ 376237 w 2581275"/>
                  <a:gd name="connsiteY12" fmla="*/ 423863 h 605215"/>
                  <a:gd name="connsiteX13" fmla="*/ 419100 w 2581275"/>
                  <a:gd name="connsiteY13" fmla="*/ 438150 h 605215"/>
                  <a:gd name="connsiteX14" fmla="*/ 461962 w 2581275"/>
                  <a:gd name="connsiteY14" fmla="*/ 452438 h 605215"/>
                  <a:gd name="connsiteX15" fmla="*/ 490537 w 2581275"/>
                  <a:gd name="connsiteY15" fmla="*/ 461963 h 605215"/>
                  <a:gd name="connsiteX16" fmla="*/ 528637 w 2581275"/>
                  <a:gd name="connsiteY16" fmla="*/ 471488 h 605215"/>
                  <a:gd name="connsiteX17" fmla="*/ 542925 w 2581275"/>
                  <a:gd name="connsiteY17" fmla="*/ 476250 h 605215"/>
                  <a:gd name="connsiteX18" fmla="*/ 566737 w 2581275"/>
                  <a:gd name="connsiteY18" fmla="*/ 481013 h 605215"/>
                  <a:gd name="connsiteX19" fmla="*/ 604837 w 2581275"/>
                  <a:gd name="connsiteY19" fmla="*/ 490538 h 605215"/>
                  <a:gd name="connsiteX20" fmla="*/ 628650 w 2581275"/>
                  <a:gd name="connsiteY20" fmla="*/ 495300 h 605215"/>
                  <a:gd name="connsiteX21" fmla="*/ 647700 w 2581275"/>
                  <a:gd name="connsiteY21" fmla="*/ 500063 h 605215"/>
                  <a:gd name="connsiteX22" fmla="*/ 676275 w 2581275"/>
                  <a:gd name="connsiteY22" fmla="*/ 509588 h 605215"/>
                  <a:gd name="connsiteX23" fmla="*/ 719137 w 2581275"/>
                  <a:gd name="connsiteY23" fmla="*/ 519113 h 605215"/>
                  <a:gd name="connsiteX24" fmla="*/ 752475 w 2581275"/>
                  <a:gd name="connsiteY24" fmla="*/ 533400 h 605215"/>
                  <a:gd name="connsiteX25" fmla="*/ 819150 w 2581275"/>
                  <a:gd name="connsiteY25" fmla="*/ 547688 h 605215"/>
                  <a:gd name="connsiteX26" fmla="*/ 842962 w 2581275"/>
                  <a:gd name="connsiteY26" fmla="*/ 552450 h 605215"/>
                  <a:gd name="connsiteX27" fmla="*/ 857250 w 2581275"/>
                  <a:gd name="connsiteY27" fmla="*/ 557213 h 605215"/>
                  <a:gd name="connsiteX28" fmla="*/ 895350 w 2581275"/>
                  <a:gd name="connsiteY28" fmla="*/ 561975 h 605215"/>
                  <a:gd name="connsiteX29" fmla="*/ 914400 w 2581275"/>
                  <a:gd name="connsiteY29" fmla="*/ 566738 h 605215"/>
                  <a:gd name="connsiteX30" fmla="*/ 928687 w 2581275"/>
                  <a:gd name="connsiteY30" fmla="*/ 571500 h 605215"/>
                  <a:gd name="connsiteX31" fmla="*/ 976312 w 2581275"/>
                  <a:gd name="connsiteY31" fmla="*/ 576263 h 605215"/>
                  <a:gd name="connsiteX32" fmla="*/ 1019175 w 2581275"/>
                  <a:gd name="connsiteY32" fmla="*/ 581025 h 605215"/>
                  <a:gd name="connsiteX33" fmla="*/ 1042987 w 2581275"/>
                  <a:gd name="connsiteY33" fmla="*/ 585788 h 605215"/>
                  <a:gd name="connsiteX34" fmla="*/ 1195387 w 2581275"/>
                  <a:gd name="connsiteY34" fmla="*/ 595313 h 605215"/>
                  <a:gd name="connsiteX35" fmla="*/ 1481137 w 2581275"/>
                  <a:gd name="connsiteY35" fmla="*/ 604838 h 605215"/>
                  <a:gd name="connsiteX36" fmla="*/ 1790700 w 2581275"/>
                  <a:gd name="connsiteY36" fmla="*/ 600075 h 605215"/>
                  <a:gd name="connsiteX37" fmla="*/ 1833562 w 2581275"/>
                  <a:gd name="connsiteY37" fmla="*/ 590550 h 605215"/>
                  <a:gd name="connsiteX38" fmla="*/ 1847850 w 2581275"/>
                  <a:gd name="connsiteY38" fmla="*/ 585788 h 605215"/>
                  <a:gd name="connsiteX39" fmla="*/ 1885950 w 2581275"/>
                  <a:gd name="connsiteY39" fmla="*/ 576263 h 605215"/>
                  <a:gd name="connsiteX40" fmla="*/ 1900237 w 2581275"/>
                  <a:gd name="connsiteY40" fmla="*/ 561975 h 605215"/>
                  <a:gd name="connsiteX41" fmla="*/ 1914525 w 2581275"/>
                  <a:gd name="connsiteY41" fmla="*/ 557213 h 605215"/>
                  <a:gd name="connsiteX42" fmla="*/ 1952625 w 2581275"/>
                  <a:gd name="connsiteY42" fmla="*/ 547688 h 605215"/>
                  <a:gd name="connsiteX43" fmla="*/ 1966912 w 2581275"/>
                  <a:gd name="connsiteY43" fmla="*/ 538163 h 605215"/>
                  <a:gd name="connsiteX44" fmla="*/ 2005012 w 2581275"/>
                  <a:gd name="connsiteY44" fmla="*/ 523875 h 605215"/>
                  <a:gd name="connsiteX45" fmla="*/ 2038350 w 2581275"/>
                  <a:gd name="connsiteY45" fmla="*/ 514350 h 605215"/>
                  <a:gd name="connsiteX46" fmla="*/ 2052637 w 2581275"/>
                  <a:gd name="connsiteY46" fmla="*/ 504825 h 605215"/>
                  <a:gd name="connsiteX47" fmla="*/ 2085975 w 2581275"/>
                  <a:gd name="connsiteY47" fmla="*/ 495300 h 605215"/>
                  <a:gd name="connsiteX48" fmla="*/ 2100262 w 2581275"/>
                  <a:gd name="connsiteY48" fmla="*/ 485775 h 605215"/>
                  <a:gd name="connsiteX49" fmla="*/ 2138362 w 2581275"/>
                  <a:gd name="connsiteY49" fmla="*/ 476250 h 605215"/>
                  <a:gd name="connsiteX50" fmla="*/ 2181225 w 2581275"/>
                  <a:gd name="connsiteY50" fmla="*/ 457200 h 605215"/>
                  <a:gd name="connsiteX51" fmla="*/ 2219325 w 2581275"/>
                  <a:gd name="connsiteY51" fmla="*/ 447675 h 605215"/>
                  <a:gd name="connsiteX52" fmla="*/ 2247900 w 2581275"/>
                  <a:gd name="connsiteY52" fmla="*/ 438150 h 605215"/>
                  <a:gd name="connsiteX53" fmla="*/ 2262187 w 2581275"/>
                  <a:gd name="connsiteY53" fmla="*/ 428625 h 605215"/>
                  <a:gd name="connsiteX54" fmla="*/ 2286000 w 2581275"/>
                  <a:gd name="connsiteY54" fmla="*/ 423863 h 605215"/>
                  <a:gd name="connsiteX55" fmla="*/ 2319337 w 2581275"/>
                  <a:gd name="connsiteY55" fmla="*/ 414338 h 605215"/>
                  <a:gd name="connsiteX56" fmla="*/ 2338387 w 2581275"/>
                  <a:gd name="connsiteY56" fmla="*/ 409575 h 605215"/>
                  <a:gd name="connsiteX57" fmla="*/ 2357437 w 2581275"/>
                  <a:gd name="connsiteY57" fmla="*/ 400050 h 605215"/>
                  <a:gd name="connsiteX58" fmla="*/ 2381250 w 2581275"/>
                  <a:gd name="connsiteY58" fmla="*/ 395288 h 605215"/>
                  <a:gd name="connsiteX59" fmla="*/ 2395537 w 2581275"/>
                  <a:gd name="connsiteY59" fmla="*/ 390525 h 605215"/>
                  <a:gd name="connsiteX60" fmla="*/ 2414587 w 2581275"/>
                  <a:gd name="connsiteY60" fmla="*/ 385763 h 605215"/>
                  <a:gd name="connsiteX61" fmla="*/ 2443162 w 2581275"/>
                  <a:gd name="connsiteY61" fmla="*/ 376238 h 605215"/>
                  <a:gd name="connsiteX62" fmla="*/ 2457450 w 2581275"/>
                  <a:gd name="connsiteY62" fmla="*/ 371475 h 605215"/>
                  <a:gd name="connsiteX63" fmla="*/ 2486025 w 2581275"/>
                  <a:gd name="connsiteY63" fmla="*/ 357188 h 605215"/>
                  <a:gd name="connsiteX64" fmla="*/ 2509837 w 2581275"/>
                  <a:gd name="connsiteY64" fmla="*/ 338138 h 605215"/>
                  <a:gd name="connsiteX65" fmla="*/ 2524125 w 2581275"/>
                  <a:gd name="connsiteY65" fmla="*/ 323850 h 605215"/>
                  <a:gd name="connsiteX66" fmla="*/ 2552700 w 2581275"/>
                  <a:gd name="connsiteY66" fmla="*/ 304800 h 605215"/>
                  <a:gd name="connsiteX67" fmla="*/ 2562225 w 2581275"/>
                  <a:gd name="connsiteY67" fmla="*/ 290513 h 605215"/>
                  <a:gd name="connsiteX68" fmla="*/ 2576512 w 2581275"/>
                  <a:gd name="connsiteY68" fmla="*/ 280988 h 605215"/>
                  <a:gd name="connsiteX69" fmla="*/ 2581275 w 2581275"/>
                  <a:gd name="connsiteY69" fmla="*/ 266700 h 605215"/>
                  <a:gd name="connsiteX70" fmla="*/ 2576512 w 2581275"/>
                  <a:gd name="connsiteY70" fmla="*/ 252413 h 605215"/>
                  <a:gd name="connsiteX71" fmla="*/ 2562225 w 2581275"/>
                  <a:gd name="connsiteY71" fmla="*/ 247650 h 605215"/>
                  <a:gd name="connsiteX72" fmla="*/ 2533650 w 2581275"/>
                  <a:gd name="connsiteY72" fmla="*/ 242888 h 605215"/>
                  <a:gd name="connsiteX73" fmla="*/ 2505075 w 2581275"/>
                  <a:gd name="connsiteY73" fmla="*/ 233363 h 605215"/>
                  <a:gd name="connsiteX74" fmla="*/ 2466975 w 2581275"/>
                  <a:gd name="connsiteY74" fmla="*/ 223838 h 605215"/>
                  <a:gd name="connsiteX75" fmla="*/ 2438400 w 2581275"/>
                  <a:gd name="connsiteY75" fmla="*/ 214313 h 605215"/>
                  <a:gd name="connsiteX76" fmla="*/ 2424112 w 2581275"/>
                  <a:gd name="connsiteY76" fmla="*/ 209550 h 605215"/>
                  <a:gd name="connsiteX77" fmla="*/ 2405062 w 2581275"/>
                  <a:gd name="connsiteY77" fmla="*/ 204788 h 605215"/>
                  <a:gd name="connsiteX78" fmla="*/ 2376487 w 2581275"/>
                  <a:gd name="connsiteY78" fmla="*/ 195263 h 605215"/>
                  <a:gd name="connsiteX79" fmla="*/ 2324100 w 2581275"/>
                  <a:gd name="connsiteY79" fmla="*/ 166688 h 605215"/>
                  <a:gd name="connsiteX80" fmla="*/ 2309812 w 2581275"/>
                  <a:gd name="connsiteY80" fmla="*/ 161925 h 605215"/>
                  <a:gd name="connsiteX81" fmla="*/ 2276475 w 2581275"/>
                  <a:gd name="connsiteY81" fmla="*/ 152400 h 605215"/>
                  <a:gd name="connsiteX82" fmla="*/ 2262187 w 2581275"/>
                  <a:gd name="connsiteY82" fmla="*/ 142875 h 605215"/>
                  <a:gd name="connsiteX83" fmla="*/ 2214562 w 2581275"/>
                  <a:gd name="connsiteY83" fmla="*/ 128588 h 605215"/>
                  <a:gd name="connsiteX84" fmla="*/ 2171700 w 2581275"/>
                  <a:gd name="connsiteY84" fmla="*/ 114300 h 605215"/>
                  <a:gd name="connsiteX85" fmla="*/ 2143125 w 2581275"/>
                  <a:gd name="connsiteY85" fmla="*/ 104775 h 605215"/>
                  <a:gd name="connsiteX86" fmla="*/ 2105025 w 2581275"/>
                  <a:gd name="connsiteY86" fmla="*/ 90488 h 605215"/>
                  <a:gd name="connsiteX87" fmla="*/ 2081212 w 2581275"/>
                  <a:gd name="connsiteY87" fmla="*/ 85725 h 605215"/>
                  <a:gd name="connsiteX88" fmla="*/ 2066925 w 2581275"/>
                  <a:gd name="connsiteY88" fmla="*/ 80963 h 605215"/>
                  <a:gd name="connsiteX89" fmla="*/ 2043112 w 2581275"/>
                  <a:gd name="connsiteY89" fmla="*/ 76200 h 605215"/>
                  <a:gd name="connsiteX90" fmla="*/ 2024062 w 2581275"/>
                  <a:gd name="connsiteY90" fmla="*/ 71438 h 605215"/>
                  <a:gd name="connsiteX91" fmla="*/ 2000250 w 2581275"/>
                  <a:gd name="connsiteY91" fmla="*/ 66675 h 605215"/>
                  <a:gd name="connsiteX92" fmla="*/ 1962150 w 2581275"/>
                  <a:gd name="connsiteY92" fmla="*/ 57150 h 605215"/>
                  <a:gd name="connsiteX93" fmla="*/ 1938337 w 2581275"/>
                  <a:gd name="connsiteY93" fmla="*/ 52388 h 605215"/>
                  <a:gd name="connsiteX94" fmla="*/ 1919287 w 2581275"/>
                  <a:gd name="connsiteY94" fmla="*/ 47625 h 605215"/>
                  <a:gd name="connsiteX95" fmla="*/ 1885950 w 2581275"/>
                  <a:gd name="connsiteY95" fmla="*/ 42863 h 605215"/>
                  <a:gd name="connsiteX96" fmla="*/ 1866900 w 2581275"/>
                  <a:gd name="connsiteY96" fmla="*/ 38100 h 605215"/>
                  <a:gd name="connsiteX97" fmla="*/ 1795462 w 2581275"/>
                  <a:gd name="connsiteY97" fmla="*/ 33338 h 605215"/>
                  <a:gd name="connsiteX98" fmla="*/ 1709737 w 2581275"/>
                  <a:gd name="connsiteY98" fmla="*/ 23813 h 605215"/>
                  <a:gd name="connsiteX99" fmla="*/ 1609725 w 2581275"/>
                  <a:gd name="connsiteY99" fmla="*/ 14288 h 605215"/>
                  <a:gd name="connsiteX100" fmla="*/ 1552575 w 2581275"/>
                  <a:gd name="connsiteY100" fmla="*/ 4763 h 605215"/>
                  <a:gd name="connsiteX101" fmla="*/ 1404937 w 2581275"/>
                  <a:gd name="connsiteY101" fmla="*/ 0 h 605215"/>
                  <a:gd name="connsiteX102" fmla="*/ 738187 w 2581275"/>
                  <a:gd name="connsiteY102" fmla="*/ 4763 h 605215"/>
                  <a:gd name="connsiteX103" fmla="*/ 671512 w 2581275"/>
                  <a:gd name="connsiteY103" fmla="*/ 14288 h 605215"/>
                  <a:gd name="connsiteX104" fmla="*/ 628650 w 2581275"/>
                  <a:gd name="connsiteY104" fmla="*/ 19050 h 605215"/>
                  <a:gd name="connsiteX105" fmla="*/ 585787 w 2581275"/>
                  <a:gd name="connsiteY105" fmla="*/ 28575 h 605215"/>
                  <a:gd name="connsiteX106" fmla="*/ 547687 w 2581275"/>
                  <a:gd name="connsiteY106" fmla="*/ 33338 h 605215"/>
                  <a:gd name="connsiteX107" fmla="*/ 533400 w 2581275"/>
                  <a:gd name="connsiteY107" fmla="*/ 38100 h 605215"/>
                  <a:gd name="connsiteX108" fmla="*/ 490537 w 2581275"/>
                  <a:gd name="connsiteY108" fmla="*/ 47625 h 605215"/>
                  <a:gd name="connsiteX109" fmla="*/ 476250 w 2581275"/>
                  <a:gd name="connsiteY109" fmla="*/ 52388 h 605215"/>
                  <a:gd name="connsiteX110" fmla="*/ 438150 w 2581275"/>
                  <a:gd name="connsiteY110" fmla="*/ 61913 h 605215"/>
                  <a:gd name="connsiteX111" fmla="*/ 423862 w 2581275"/>
                  <a:gd name="connsiteY111" fmla="*/ 66675 h 605215"/>
                  <a:gd name="connsiteX112" fmla="*/ 385762 w 2581275"/>
                  <a:gd name="connsiteY112" fmla="*/ 71438 h 605215"/>
                  <a:gd name="connsiteX113" fmla="*/ 357187 w 2581275"/>
                  <a:gd name="connsiteY113" fmla="*/ 76200 h 605215"/>
                  <a:gd name="connsiteX114" fmla="*/ 295275 w 2581275"/>
                  <a:gd name="connsiteY114" fmla="*/ 85725 h 605215"/>
                  <a:gd name="connsiteX115" fmla="*/ 276225 w 2581275"/>
                  <a:gd name="connsiteY115" fmla="*/ 90488 h 605215"/>
                  <a:gd name="connsiteX116" fmla="*/ 247650 w 2581275"/>
                  <a:gd name="connsiteY116" fmla="*/ 95250 h 605215"/>
                  <a:gd name="connsiteX117" fmla="*/ 219075 w 2581275"/>
                  <a:gd name="connsiteY117" fmla="*/ 104775 h 605215"/>
                  <a:gd name="connsiteX118" fmla="*/ 195262 w 2581275"/>
                  <a:gd name="connsiteY118" fmla="*/ 109538 h 605215"/>
                  <a:gd name="connsiteX119" fmla="*/ 166687 w 2581275"/>
                  <a:gd name="connsiteY119" fmla="*/ 119063 h 605215"/>
                  <a:gd name="connsiteX120" fmla="*/ 133350 w 2581275"/>
                  <a:gd name="connsiteY120" fmla="*/ 133350 h 605215"/>
                  <a:gd name="connsiteX121" fmla="*/ 90487 w 2581275"/>
                  <a:gd name="connsiteY121" fmla="*/ 152400 h 605215"/>
                  <a:gd name="connsiteX122" fmla="*/ 71437 w 2581275"/>
                  <a:gd name="connsiteY122" fmla="*/ 161925 h 605215"/>
                  <a:gd name="connsiteX123" fmla="*/ 57150 w 2581275"/>
                  <a:gd name="connsiteY123" fmla="*/ 171450 h 605215"/>
                  <a:gd name="connsiteX124" fmla="*/ 42862 w 2581275"/>
                  <a:gd name="connsiteY124" fmla="*/ 176213 h 605215"/>
                  <a:gd name="connsiteX125" fmla="*/ 28575 w 2581275"/>
                  <a:gd name="connsiteY125" fmla="*/ 204788 h 605215"/>
                  <a:gd name="connsiteX126" fmla="*/ 19050 w 2581275"/>
                  <a:gd name="connsiteY126" fmla="*/ 242888 h 605215"/>
                  <a:gd name="connsiteX127" fmla="*/ 14287 w 2581275"/>
                  <a:gd name="connsiteY127" fmla="*/ 257175 h 605215"/>
                  <a:gd name="connsiteX128" fmla="*/ 0 w 2581275"/>
                  <a:gd name="connsiteY128" fmla="*/ 252413 h 60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581275" h="605215">
                    <a:moveTo>
                      <a:pt x="0" y="252413"/>
                    </a:moveTo>
                    <a:lnTo>
                      <a:pt x="0" y="252413"/>
                    </a:lnTo>
                    <a:lnTo>
                      <a:pt x="185737" y="352425"/>
                    </a:lnTo>
                    <a:cubicBezTo>
                      <a:pt x="190184" y="354754"/>
                      <a:pt x="195198" y="355809"/>
                      <a:pt x="200025" y="357188"/>
                    </a:cubicBezTo>
                    <a:cubicBezTo>
                      <a:pt x="206319" y="358986"/>
                      <a:pt x="212725" y="360363"/>
                      <a:pt x="219075" y="361950"/>
                    </a:cubicBezTo>
                    <a:cubicBezTo>
                      <a:pt x="223837" y="365125"/>
                      <a:pt x="228132" y="369150"/>
                      <a:pt x="233362" y="371475"/>
                    </a:cubicBezTo>
                    <a:cubicBezTo>
                      <a:pt x="242537" y="375553"/>
                      <a:pt x="261937" y="381000"/>
                      <a:pt x="261937" y="381000"/>
                    </a:cubicBezTo>
                    <a:cubicBezTo>
                      <a:pt x="266700" y="384175"/>
                      <a:pt x="270846" y="388569"/>
                      <a:pt x="276225" y="390525"/>
                    </a:cubicBezTo>
                    <a:cubicBezTo>
                      <a:pt x="288528" y="394999"/>
                      <a:pt x="301906" y="395910"/>
                      <a:pt x="314325" y="400050"/>
                    </a:cubicBezTo>
                    <a:cubicBezTo>
                      <a:pt x="319087" y="401638"/>
                      <a:pt x="324122" y="402568"/>
                      <a:pt x="328612" y="404813"/>
                    </a:cubicBezTo>
                    <a:cubicBezTo>
                      <a:pt x="333732" y="407373"/>
                      <a:pt x="337639" y="412083"/>
                      <a:pt x="342900" y="414338"/>
                    </a:cubicBezTo>
                    <a:cubicBezTo>
                      <a:pt x="348916" y="416916"/>
                      <a:pt x="355656" y="417302"/>
                      <a:pt x="361950" y="419100"/>
                    </a:cubicBezTo>
                    <a:cubicBezTo>
                      <a:pt x="366777" y="420479"/>
                      <a:pt x="371623" y="421885"/>
                      <a:pt x="376237" y="423863"/>
                    </a:cubicBezTo>
                    <a:cubicBezTo>
                      <a:pt x="410739" y="438650"/>
                      <a:pt x="378963" y="430124"/>
                      <a:pt x="419100" y="438150"/>
                    </a:cubicBezTo>
                    <a:cubicBezTo>
                      <a:pt x="454026" y="455613"/>
                      <a:pt x="421342" y="441359"/>
                      <a:pt x="461962" y="452438"/>
                    </a:cubicBezTo>
                    <a:cubicBezTo>
                      <a:pt x="471648" y="455080"/>
                      <a:pt x="480797" y="459528"/>
                      <a:pt x="490537" y="461963"/>
                    </a:cubicBezTo>
                    <a:cubicBezTo>
                      <a:pt x="503237" y="465138"/>
                      <a:pt x="516218" y="467349"/>
                      <a:pt x="528637" y="471488"/>
                    </a:cubicBezTo>
                    <a:cubicBezTo>
                      <a:pt x="533400" y="473075"/>
                      <a:pt x="538055" y="475032"/>
                      <a:pt x="542925" y="476250"/>
                    </a:cubicBezTo>
                    <a:cubicBezTo>
                      <a:pt x="550778" y="478213"/>
                      <a:pt x="558850" y="479193"/>
                      <a:pt x="566737" y="481013"/>
                    </a:cubicBezTo>
                    <a:cubicBezTo>
                      <a:pt x="579493" y="483957"/>
                      <a:pt x="592000" y="487971"/>
                      <a:pt x="604837" y="490538"/>
                    </a:cubicBezTo>
                    <a:cubicBezTo>
                      <a:pt x="612775" y="492125"/>
                      <a:pt x="620748" y="493544"/>
                      <a:pt x="628650" y="495300"/>
                    </a:cubicBezTo>
                    <a:cubicBezTo>
                      <a:pt x="635040" y="496720"/>
                      <a:pt x="641431" y="498182"/>
                      <a:pt x="647700" y="500063"/>
                    </a:cubicBezTo>
                    <a:cubicBezTo>
                      <a:pt x="657317" y="502948"/>
                      <a:pt x="666430" y="507619"/>
                      <a:pt x="676275" y="509588"/>
                    </a:cubicBezTo>
                    <a:cubicBezTo>
                      <a:pt x="682748" y="510882"/>
                      <a:pt x="711445" y="516228"/>
                      <a:pt x="719137" y="519113"/>
                    </a:cubicBezTo>
                    <a:cubicBezTo>
                      <a:pt x="759784" y="534356"/>
                      <a:pt x="719355" y="523937"/>
                      <a:pt x="752475" y="533400"/>
                    </a:cubicBezTo>
                    <a:cubicBezTo>
                      <a:pt x="772760" y="539196"/>
                      <a:pt x="800897" y="544038"/>
                      <a:pt x="819150" y="547688"/>
                    </a:cubicBezTo>
                    <a:cubicBezTo>
                      <a:pt x="827087" y="549275"/>
                      <a:pt x="835283" y="549890"/>
                      <a:pt x="842962" y="552450"/>
                    </a:cubicBezTo>
                    <a:cubicBezTo>
                      <a:pt x="847725" y="554038"/>
                      <a:pt x="852311" y="556315"/>
                      <a:pt x="857250" y="557213"/>
                    </a:cubicBezTo>
                    <a:cubicBezTo>
                      <a:pt x="869842" y="559503"/>
                      <a:pt x="882650" y="560388"/>
                      <a:pt x="895350" y="561975"/>
                    </a:cubicBezTo>
                    <a:cubicBezTo>
                      <a:pt x="901700" y="563563"/>
                      <a:pt x="908106" y="564940"/>
                      <a:pt x="914400" y="566738"/>
                    </a:cubicBezTo>
                    <a:cubicBezTo>
                      <a:pt x="919227" y="568117"/>
                      <a:pt x="923725" y="570737"/>
                      <a:pt x="928687" y="571500"/>
                    </a:cubicBezTo>
                    <a:cubicBezTo>
                      <a:pt x="944456" y="573926"/>
                      <a:pt x="960445" y="574593"/>
                      <a:pt x="976312" y="576263"/>
                    </a:cubicBezTo>
                    <a:cubicBezTo>
                      <a:pt x="990609" y="577768"/>
                      <a:pt x="1004944" y="578992"/>
                      <a:pt x="1019175" y="581025"/>
                    </a:cubicBezTo>
                    <a:cubicBezTo>
                      <a:pt x="1027188" y="582170"/>
                      <a:pt x="1034963" y="584718"/>
                      <a:pt x="1042987" y="585788"/>
                    </a:cubicBezTo>
                    <a:cubicBezTo>
                      <a:pt x="1094128" y="592607"/>
                      <a:pt x="1143202" y="592941"/>
                      <a:pt x="1195387" y="595313"/>
                    </a:cubicBezTo>
                    <a:cubicBezTo>
                      <a:pt x="1310672" y="608121"/>
                      <a:pt x="1269286" y="604838"/>
                      <a:pt x="1481137" y="604838"/>
                    </a:cubicBezTo>
                    <a:cubicBezTo>
                      <a:pt x="1584337" y="604838"/>
                      <a:pt x="1687512" y="601663"/>
                      <a:pt x="1790700" y="600075"/>
                    </a:cubicBezTo>
                    <a:cubicBezTo>
                      <a:pt x="1822861" y="589355"/>
                      <a:pt x="1783275" y="601725"/>
                      <a:pt x="1833562" y="590550"/>
                    </a:cubicBezTo>
                    <a:cubicBezTo>
                      <a:pt x="1838463" y="589461"/>
                      <a:pt x="1843007" y="587109"/>
                      <a:pt x="1847850" y="585788"/>
                    </a:cubicBezTo>
                    <a:cubicBezTo>
                      <a:pt x="1860480" y="582344"/>
                      <a:pt x="1885950" y="576263"/>
                      <a:pt x="1885950" y="576263"/>
                    </a:cubicBezTo>
                    <a:cubicBezTo>
                      <a:pt x="1890712" y="571500"/>
                      <a:pt x="1894633" y="565711"/>
                      <a:pt x="1900237" y="561975"/>
                    </a:cubicBezTo>
                    <a:cubicBezTo>
                      <a:pt x="1904414" y="559190"/>
                      <a:pt x="1909655" y="558431"/>
                      <a:pt x="1914525" y="557213"/>
                    </a:cubicBezTo>
                    <a:lnTo>
                      <a:pt x="1952625" y="547688"/>
                    </a:lnTo>
                    <a:cubicBezTo>
                      <a:pt x="1957387" y="544513"/>
                      <a:pt x="1961793" y="540723"/>
                      <a:pt x="1966912" y="538163"/>
                    </a:cubicBezTo>
                    <a:cubicBezTo>
                      <a:pt x="1973613" y="534813"/>
                      <a:pt x="1995400" y="526621"/>
                      <a:pt x="2005012" y="523875"/>
                    </a:cubicBezTo>
                    <a:cubicBezTo>
                      <a:pt x="2012139" y="521839"/>
                      <a:pt x="2030733" y="518159"/>
                      <a:pt x="2038350" y="514350"/>
                    </a:cubicBezTo>
                    <a:cubicBezTo>
                      <a:pt x="2043469" y="511790"/>
                      <a:pt x="2047518" y="507385"/>
                      <a:pt x="2052637" y="504825"/>
                    </a:cubicBezTo>
                    <a:cubicBezTo>
                      <a:pt x="2059465" y="501411"/>
                      <a:pt x="2079878" y="496824"/>
                      <a:pt x="2085975" y="495300"/>
                    </a:cubicBezTo>
                    <a:cubicBezTo>
                      <a:pt x="2090737" y="492125"/>
                      <a:pt x="2095143" y="488335"/>
                      <a:pt x="2100262" y="485775"/>
                    </a:cubicBezTo>
                    <a:cubicBezTo>
                      <a:pt x="2111818" y="479997"/>
                      <a:pt x="2126415" y="479508"/>
                      <a:pt x="2138362" y="476250"/>
                    </a:cubicBezTo>
                    <a:cubicBezTo>
                      <a:pt x="2192428" y="461504"/>
                      <a:pt x="2147147" y="474239"/>
                      <a:pt x="2181225" y="457200"/>
                    </a:cubicBezTo>
                    <a:cubicBezTo>
                      <a:pt x="2192783" y="451421"/>
                      <a:pt x="2207375" y="450934"/>
                      <a:pt x="2219325" y="447675"/>
                    </a:cubicBezTo>
                    <a:cubicBezTo>
                      <a:pt x="2229011" y="445033"/>
                      <a:pt x="2239546" y="443719"/>
                      <a:pt x="2247900" y="438150"/>
                    </a:cubicBezTo>
                    <a:cubicBezTo>
                      <a:pt x="2252662" y="434975"/>
                      <a:pt x="2256828" y="430635"/>
                      <a:pt x="2262187" y="428625"/>
                    </a:cubicBezTo>
                    <a:cubicBezTo>
                      <a:pt x="2269766" y="425783"/>
                      <a:pt x="2278098" y="425619"/>
                      <a:pt x="2286000" y="423863"/>
                    </a:cubicBezTo>
                    <a:cubicBezTo>
                      <a:pt x="2319476" y="416424"/>
                      <a:pt x="2291512" y="422288"/>
                      <a:pt x="2319337" y="414338"/>
                    </a:cubicBezTo>
                    <a:cubicBezTo>
                      <a:pt x="2325631" y="412540"/>
                      <a:pt x="2332258" y="411873"/>
                      <a:pt x="2338387" y="409575"/>
                    </a:cubicBezTo>
                    <a:cubicBezTo>
                      <a:pt x="2345034" y="407082"/>
                      <a:pt x="2350702" y="402295"/>
                      <a:pt x="2357437" y="400050"/>
                    </a:cubicBezTo>
                    <a:cubicBezTo>
                      <a:pt x="2365116" y="397490"/>
                      <a:pt x="2373397" y="397251"/>
                      <a:pt x="2381250" y="395288"/>
                    </a:cubicBezTo>
                    <a:cubicBezTo>
                      <a:pt x="2386120" y="394070"/>
                      <a:pt x="2390710" y="391904"/>
                      <a:pt x="2395537" y="390525"/>
                    </a:cubicBezTo>
                    <a:cubicBezTo>
                      <a:pt x="2401831" y="388727"/>
                      <a:pt x="2408318" y="387644"/>
                      <a:pt x="2414587" y="385763"/>
                    </a:cubicBezTo>
                    <a:cubicBezTo>
                      <a:pt x="2424204" y="382878"/>
                      <a:pt x="2433637" y="379413"/>
                      <a:pt x="2443162" y="376238"/>
                    </a:cubicBezTo>
                    <a:cubicBezTo>
                      <a:pt x="2447925" y="374650"/>
                      <a:pt x="2453273" y="374260"/>
                      <a:pt x="2457450" y="371475"/>
                    </a:cubicBezTo>
                    <a:cubicBezTo>
                      <a:pt x="2475914" y="359165"/>
                      <a:pt x="2466307" y="363760"/>
                      <a:pt x="2486025" y="357188"/>
                    </a:cubicBezTo>
                    <a:cubicBezTo>
                      <a:pt x="2507328" y="325233"/>
                      <a:pt x="2482233" y="356541"/>
                      <a:pt x="2509837" y="338138"/>
                    </a:cubicBezTo>
                    <a:cubicBezTo>
                      <a:pt x="2515441" y="334402"/>
                      <a:pt x="2518808" y="327985"/>
                      <a:pt x="2524125" y="323850"/>
                    </a:cubicBezTo>
                    <a:cubicBezTo>
                      <a:pt x="2533161" y="316822"/>
                      <a:pt x="2552700" y="304800"/>
                      <a:pt x="2552700" y="304800"/>
                    </a:cubicBezTo>
                    <a:cubicBezTo>
                      <a:pt x="2555875" y="300038"/>
                      <a:pt x="2558178" y="294560"/>
                      <a:pt x="2562225" y="290513"/>
                    </a:cubicBezTo>
                    <a:cubicBezTo>
                      <a:pt x="2566272" y="286466"/>
                      <a:pt x="2572936" y="285457"/>
                      <a:pt x="2576512" y="280988"/>
                    </a:cubicBezTo>
                    <a:cubicBezTo>
                      <a:pt x="2579648" y="277068"/>
                      <a:pt x="2579687" y="271463"/>
                      <a:pt x="2581275" y="266700"/>
                    </a:cubicBezTo>
                    <a:cubicBezTo>
                      <a:pt x="2579687" y="261938"/>
                      <a:pt x="2580062" y="255963"/>
                      <a:pt x="2576512" y="252413"/>
                    </a:cubicBezTo>
                    <a:cubicBezTo>
                      <a:pt x="2572962" y="248863"/>
                      <a:pt x="2567125" y="248739"/>
                      <a:pt x="2562225" y="247650"/>
                    </a:cubicBezTo>
                    <a:cubicBezTo>
                      <a:pt x="2552799" y="245555"/>
                      <a:pt x="2543175" y="244475"/>
                      <a:pt x="2533650" y="242888"/>
                    </a:cubicBezTo>
                    <a:cubicBezTo>
                      <a:pt x="2524125" y="239713"/>
                      <a:pt x="2514815" y="235798"/>
                      <a:pt x="2505075" y="233363"/>
                    </a:cubicBezTo>
                    <a:cubicBezTo>
                      <a:pt x="2492375" y="230188"/>
                      <a:pt x="2479394" y="227978"/>
                      <a:pt x="2466975" y="223838"/>
                    </a:cubicBezTo>
                    <a:lnTo>
                      <a:pt x="2438400" y="214313"/>
                    </a:lnTo>
                    <a:cubicBezTo>
                      <a:pt x="2433637" y="212725"/>
                      <a:pt x="2428982" y="210767"/>
                      <a:pt x="2424112" y="209550"/>
                    </a:cubicBezTo>
                    <a:cubicBezTo>
                      <a:pt x="2417762" y="207963"/>
                      <a:pt x="2411331" y="206669"/>
                      <a:pt x="2405062" y="204788"/>
                    </a:cubicBezTo>
                    <a:cubicBezTo>
                      <a:pt x="2395445" y="201903"/>
                      <a:pt x="2376487" y="195263"/>
                      <a:pt x="2376487" y="195263"/>
                    </a:cubicBezTo>
                    <a:cubicBezTo>
                      <a:pt x="2359096" y="183668"/>
                      <a:pt x="2345713" y="173893"/>
                      <a:pt x="2324100" y="166688"/>
                    </a:cubicBezTo>
                    <a:cubicBezTo>
                      <a:pt x="2319337" y="165100"/>
                      <a:pt x="2314639" y="163304"/>
                      <a:pt x="2309812" y="161925"/>
                    </a:cubicBezTo>
                    <a:cubicBezTo>
                      <a:pt x="2302683" y="159888"/>
                      <a:pt x="2284093" y="156209"/>
                      <a:pt x="2276475" y="152400"/>
                    </a:cubicBezTo>
                    <a:cubicBezTo>
                      <a:pt x="2271355" y="149840"/>
                      <a:pt x="2267418" y="145200"/>
                      <a:pt x="2262187" y="142875"/>
                    </a:cubicBezTo>
                    <a:cubicBezTo>
                      <a:pt x="2238866" y="132510"/>
                      <a:pt x="2235879" y="134983"/>
                      <a:pt x="2214562" y="128588"/>
                    </a:cubicBezTo>
                    <a:cubicBezTo>
                      <a:pt x="2214495" y="128568"/>
                      <a:pt x="2178877" y="116692"/>
                      <a:pt x="2171700" y="114300"/>
                    </a:cubicBezTo>
                    <a:lnTo>
                      <a:pt x="2143125" y="104775"/>
                    </a:lnTo>
                    <a:cubicBezTo>
                      <a:pt x="2135837" y="101860"/>
                      <a:pt x="2114982" y="92977"/>
                      <a:pt x="2105025" y="90488"/>
                    </a:cubicBezTo>
                    <a:cubicBezTo>
                      <a:pt x="2097172" y="88525"/>
                      <a:pt x="2089065" y="87688"/>
                      <a:pt x="2081212" y="85725"/>
                    </a:cubicBezTo>
                    <a:cubicBezTo>
                      <a:pt x="2076342" y="84507"/>
                      <a:pt x="2071795" y="82181"/>
                      <a:pt x="2066925" y="80963"/>
                    </a:cubicBezTo>
                    <a:cubicBezTo>
                      <a:pt x="2059072" y="79000"/>
                      <a:pt x="2051014" y="77956"/>
                      <a:pt x="2043112" y="76200"/>
                    </a:cubicBezTo>
                    <a:cubicBezTo>
                      <a:pt x="2036722" y="74780"/>
                      <a:pt x="2030452" y="72858"/>
                      <a:pt x="2024062" y="71438"/>
                    </a:cubicBezTo>
                    <a:cubicBezTo>
                      <a:pt x="2016160" y="69682"/>
                      <a:pt x="2008137" y="68495"/>
                      <a:pt x="2000250" y="66675"/>
                    </a:cubicBezTo>
                    <a:cubicBezTo>
                      <a:pt x="1987494" y="63731"/>
                      <a:pt x="1974987" y="59717"/>
                      <a:pt x="1962150" y="57150"/>
                    </a:cubicBezTo>
                    <a:cubicBezTo>
                      <a:pt x="1954212" y="55563"/>
                      <a:pt x="1946239" y="54144"/>
                      <a:pt x="1938337" y="52388"/>
                    </a:cubicBezTo>
                    <a:cubicBezTo>
                      <a:pt x="1931947" y="50968"/>
                      <a:pt x="1925727" y="48796"/>
                      <a:pt x="1919287" y="47625"/>
                    </a:cubicBezTo>
                    <a:cubicBezTo>
                      <a:pt x="1908243" y="45617"/>
                      <a:pt x="1896994" y="44871"/>
                      <a:pt x="1885950" y="42863"/>
                    </a:cubicBezTo>
                    <a:cubicBezTo>
                      <a:pt x="1879510" y="41692"/>
                      <a:pt x="1873410" y="38785"/>
                      <a:pt x="1866900" y="38100"/>
                    </a:cubicBezTo>
                    <a:cubicBezTo>
                      <a:pt x="1843166" y="35602"/>
                      <a:pt x="1819257" y="35168"/>
                      <a:pt x="1795462" y="33338"/>
                    </a:cubicBezTo>
                    <a:cubicBezTo>
                      <a:pt x="1745393" y="29487"/>
                      <a:pt x="1751792" y="29820"/>
                      <a:pt x="1709737" y="23813"/>
                    </a:cubicBezTo>
                    <a:cubicBezTo>
                      <a:pt x="1666271" y="9322"/>
                      <a:pt x="1712027" y="23184"/>
                      <a:pt x="1609725" y="14288"/>
                    </a:cubicBezTo>
                    <a:cubicBezTo>
                      <a:pt x="1538584" y="8102"/>
                      <a:pt x="1644291" y="9590"/>
                      <a:pt x="1552575" y="4763"/>
                    </a:cubicBezTo>
                    <a:cubicBezTo>
                      <a:pt x="1503405" y="2175"/>
                      <a:pt x="1454150" y="1588"/>
                      <a:pt x="1404937" y="0"/>
                    </a:cubicBezTo>
                    <a:lnTo>
                      <a:pt x="738187" y="4763"/>
                    </a:lnTo>
                    <a:cubicBezTo>
                      <a:pt x="695968" y="5330"/>
                      <a:pt x="704529" y="9571"/>
                      <a:pt x="671512" y="14288"/>
                    </a:cubicBezTo>
                    <a:cubicBezTo>
                      <a:pt x="657281" y="16321"/>
                      <a:pt x="642881" y="17017"/>
                      <a:pt x="628650" y="19050"/>
                    </a:cubicBezTo>
                    <a:cubicBezTo>
                      <a:pt x="554579" y="29632"/>
                      <a:pt x="648138" y="18183"/>
                      <a:pt x="585787" y="28575"/>
                    </a:cubicBezTo>
                    <a:cubicBezTo>
                      <a:pt x="573162" y="30679"/>
                      <a:pt x="560387" y="31750"/>
                      <a:pt x="547687" y="33338"/>
                    </a:cubicBezTo>
                    <a:cubicBezTo>
                      <a:pt x="542925" y="34925"/>
                      <a:pt x="538270" y="36882"/>
                      <a:pt x="533400" y="38100"/>
                    </a:cubicBezTo>
                    <a:cubicBezTo>
                      <a:pt x="494161" y="47910"/>
                      <a:pt x="524724" y="37857"/>
                      <a:pt x="490537" y="47625"/>
                    </a:cubicBezTo>
                    <a:cubicBezTo>
                      <a:pt x="485710" y="49004"/>
                      <a:pt x="481093" y="51067"/>
                      <a:pt x="476250" y="52388"/>
                    </a:cubicBezTo>
                    <a:cubicBezTo>
                      <a:pt x="463620" y="55833"/>
                      <a:pt x="450569" y="57774"/>
                      <a:pt x="438150" y="61913"/>
                    </a:cubicBezTo>
                    <a:cubicBezTo>
                      <a:pt x="433387" y="63500"/>
                      <a:pt x="428801" y="65777"/>
                      <a:pt x="423862" y="66675"/>
                    </a:cubicBezTo>
                    <a:cubicBezTo>
                      <a:pt x="411270" y="68965"/>
                      <a:pt x="398432" y="69628"/>
                      <a:pt x="385762" y="71438"/>
                    </a:cubicBezTo>
                    <a:cubicBezTo>
                      <a:pt x="376203" y="72804"/>
                      <a:pt x="366712" y="74613"/>
                      <a:pt x="357187" y="76200"/>
                    </a:cubicBezTo>
                    <a:cubicBezTo>
                      <a:pt x="324039" y="87251"/>
                      <a:pt x="359735" y="76516"/>
                      <a:pt x="295275" y="85725"/>
                    </a:cubicBezTo>
                    <a:cubicBezTo>
                      <a:pt x="288795" y="86651"/>
                      <a:pt x="282643" y="89204"/>
                      <a:pt x="276225" y="90488"/>
                    </a:cubicBezTo>
                    <a:cubicBezTo>
                      <a:pt x="266756" y="92382"/>
                      <a:pt x="257175" y="93663"/>
                      <a:pt x="247650" y="95250"/>
                    </a:cubicBezTo>
                    <a:cubicBezTo>
                      <a:pt x="238125" y="98425"/>
                      <a:pt x="228920" y="102806"/>
                      <a:pt x="219075" y="104775"/>
                    </a:cubicBezTo>
                    <a:cubicBezTo>
                      <a:pt x="211137" y="106363"/>
                      <a:pt x="203072" y="107408"/>
                      <a:pt x="195262" y="109538"/>
                    </a:cubicBezTo>
                    <a:cubicBezTo>
                      <a:pt x="185576" y="112180"/>
                      <a:pt x="175041" y="113494"/>
                      <a:pt x="166687" y="119063"/>
                    </a:cubicBezTo>
                    <a:cubicBezTo>
                      <a:pt x="146954" y="132219"/>
                      <a:pt x="157953" y="127200"/>
                      <a:pt x="133350" y="133350"/>
                    </a:cubicBezTo>
                    <a:cubicBezTo>
                      <a:pt x="86454" y="156798"/>
                      <a:pt x="145215" y="128077"/>
                      <a:pt x="90487" y="152400"/>
                    </a:cubicBezTo>
                    <a:cubicBezTo>
                      <a:pt x="83999" y="155283"/>
                      <a:pt x="77601" y="158403"/>
                      <a:pt x="71437" y="161925"/>
                    </a:cubicBezTo>
                    <a:cubicBezTo>
                      <a:pt x="66467" y="164765"/>
                      <a:pt x="62269" y="168890"/>
                      <a:pt x="57150" y="171450"/>
                    </a:cubicBezTo>
                    <a:cubicBezTo>
                      <a:pt x="52660" y="173695"/>
                      <a:pt x="47625" y="174625"/>
                      <a:pt x="42862" y="176213"/>
                    </a:cubicBezTo>
                    <a:cubicBezTo>
                      <a:pt x="30895" y="212116"/>
                      <a:pt x="47036" y="167867"/>
                      <a:pt x="28575" y="204788"/>
                    </a:cubicBezTo>
                    <a:cubicBezTo>
                      <a:pt x="23129" y="215679"/>
                      <a:pt x="21769" y="232011"/>
                      <a:pt x="19050" y="242888"/>
                    </a:cubicBezTo>
                    <a:cubicBezTo>
                      <a:pt x="17832" y="247758"/>
                      <a:pt x="15875" y="252413"/>
                      <a:pt x="14287" y="257175"/>
                    </a:cubicBezTo>
                    <a:lnTo>
                      <a:pt x="0" y="252413"/>
                    </a:lnTo>
                    <a:close/>
                  </a:path>
                </a:pathLst>
              </a:custGeom>
              <a:noFill/>
              <a:ln w="82550">
                <a:solidFill>
                  <a:srgbClr val="B88C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874890" y="3751819"/>
              <a:ext cx="7358458" cy="1621766"/>
            </a:xfrm>
            <a:custGeom>
              <a:avLst/>
              <a:gdLst>
                <a:gd name="connsiteX0" fmla="*/ 3269537 w 7358458"/>
                <a:gd name="connsiteY0" fmla="*/ 0 h 1621766"/>
                <a:gd name="connsiteX1" fmla="*/ 7358458 w 7358458"/>
                <a:gd name="connsiteY1" fmla="*/ 8627 h 1621766"/>
                <a:gd name="connsiteX2" fmla="*/ 7332578 w 7358458"/>
                <a:gd name="connsiteY2" fmla="*/ 94891 h 1621766"/>
                <a:gd name="connsiteX3" fmla="*/ 7315325 w 7358458"/>
                <a:gd name="connsiteY3" fmla="*/ 207034 h 1621766"/>
                <a:gd name="connsiteX4" fmla="*/ 7306699 w 7358458"/>
                <a:gd name="connsiteY4" fmla="*/ 232914 h 1621766"/>
                <a:gd name="connsiteX5" fmla="*/ 7298073 w 7358458"/>
                <a:gd name="connsiteY5" fmla="*/ 267419 h 1621766"/>
                <a:gd name="connsiteX6" fmla="*/ 7280820 w 7358458"/>
                <a:gd name="connsiteY6" fmla="*/ 293299 h 1621766"/>
                <a:gd name="connsiteX7" fmla="*/ 7263567 w 7358458"/>
                <a:gd name="connsiteY7" fmla="*/ 327804 h 1621766"/>
                <a:gd name="connsiteX8" fmla="*/ 7254941 w 7358458"/>
                <a:gd name="connsiteY8" fmla="*/ 353683 h 1621766"/>
                <a:gd name="connsiteX9" fmla="*/ 7203182 w 7358458"/>
                <a:gd name="connsiteY9" fmla="*/ 405442 h 1621766"/>
                <a:gd name="connsiteX10" fmla="*/ 7177303 w 7358458"/>
                <a:gd name="connsiteY10" fmla="*/ 457200 h 1621766"/>
                <a:gd name="connsiteX11" fmla="*/ 7125544 w 7358458"/>
                <a:gd name="connsiteY11" fmla="*/ 543465 h 1621766"/>
                <a:gd name="connsiteX12" fmla="*/ 7047907 w 7358458"/>
                <a:gd name="connsiteY12" fmla="*/ 629729 h 1621766"/>
                <a:gd name="connsiteX13" fmla="*/ 7004775 w 7358458"/>
                <a:gd name="connsiteY13" fmla="*/ 681487 h 1621766"/>
                <a:gd name="connsiteX14" fmla="*/ 6927137 w 7358458"/>
                <a:gd name="connsiteY14" fmla="*/ 785004 h 1621766"/>
                <a:gd name="connsiteX15" fmla="*/ 6901258 w 7358458"/>
                <a:gd name="connsiteY15" fmla="*/ 802257 h 1621766"/>
                <a:gd name="connsiteX16" fmla="*/ 6858125 w 7358458"/>
                <a:gd name="connsiteY16" fmla="*/ 862642 h 1621766"/>
                <a:gd name="connsiteX17" fmla="*/ 6823620 w 7358458"/>
                <a:gd name="connsiteY17" fmla="*/ 897148 h 1621766"/>
                <a:gd name="connsiteX18" fmla="*/ 6814993 w 7358458"/>
                <a:gd name="connsiteY18" fmla="*/ 923027 h 1621766"/>
                <a:gd name="connsiteX19" fmla="*/ 6780488 w 7358458"/>
                <a:gd name="connsiteY19" fmla="*/ 974785 h 1621766"/>
                <a:gd name="connsiteX20" fmla="*/ 6745982 w 7358458"/>
                <a:gd name="connsiteY20" fmla="*/ 1026544 h 1621766"/>
                <a:gd name="connsiteX21" fmla="*/ 6728729 w 7358458"/>
                <a:gd name="connsiteY21" fmla="*/ 1052423 h 1621766"/>
                <a:gd name="connsiteX22" fmla="*/ 6711476 w 7358458"/>
                <a:gd name="connsiteY22" fmla="*/ 1078302 h 1621766"/>
                <a:gd name="connsiteX23" fmla="*/ 6694224 w 7358458"/>
                <a:gd name="connsiteY23" fmla="*/ 1138687 h 1621766"/>
                <a:gd name="connsiteX24" fmla="*/ 6676971 w 7358458"/>
                <a:gd name="connsiteY24" fmla="*/ 1173193 h 1621766"/>
                <a:gd name="connsiteX25" fmla="*/ 6668344 w 7358458"/>
                <a:gd name="connsiteY25" fmla="*/ 1199072 h 1621766"/>
                <a:gd name="connsiteX26" fmla="*/ 6616586 w 7358458"/>
                <a:gd name="connsiteY26" fmla="*/ 1233578 h 1621766"/>
                <a:gd name="connsiteX27" fmla="*/ 6590707 w 7358458"/>
                <a:gd name="connsiteY27" fmla="*/ 1250831 h 1621766"/>
                <a:gd name="connsiteX28" fmla="*/ 6556201 w 7358458"/>
                <a:gd name="connsiteY28" fmla="*/ 1268083 h 1621766"/>
                <a:gd name="connsiteX29" fmla="*/ 6487190 w 7358458"/>
                <a:gd name="connsiteY29" fmla="*/ 1285336 h 1621766"/>
                <a:gd name="connsiteX30" fmla="*/ 6452684 w 7358458"/>
                <a:gd name="connsiteY30" fmla="*/ 1302589 h 1621766"/>
                <a:gd name="connsiteX31" fmla="*/ 6400925 w 7358458"/>
                <a:gd name="connsiteY31" fmla="*/ 1319842 h 1621766"/>
                <a:gd name="connsiteX32" fmla="*/ 6323288 w 7358458"/>
                <a:gd name="connsiteY32" fmla="*/ 1371600 h 1621766"/>
                <a:gd name="connsiteX33" fmla="*/ 6237024 w 7358458"/>
                <a:gd name="connsiteY33" fmla="*/ 1431985 h 1621766"/>
                <a:gd name="connsiteX34" fmla="*/ 6211144 w 7358458"/>
                <a:gd name="connsiteY34" fmla="*/ 1449238 h 1621766"/>
                <a:gd name="connsiteX35" fmla="*/ 6185265 w 7358458"/>
                <a:gd name="connsiteY35" fmla="*/ 1466491 h 1621766"/>
                <a:gd name="connsiteX36" fmla="*/ 6150759 w 7358458"/>
                <a:gd name="connsiteY36" fmla="*/ 1475117 h 1621766"/>
                <a:gd name="connsiteX37" fmla="*/ 6038616 w 7358458"/>
                <a:gd name="connsiteY37" fmla="*/ 1492370 h 1621766"/>
                <a:gd name="connsiteX38" fmla="*/ 5943725 w 7358458"/>
                <a:gd name="connsiteY38" fmla="*/ 1518249 h 1621766"/>
                <a:gd name="connsiteX39" fmla="*/ 5917846 w 7358458"/>
                <a:gd name="connsiteY39" fmla="*/ 1526876 h 1621766"/>
                <a:gd name="connsiteX40" fmla="*/ 5848835 w 7358458"/>
                <a:gd name="connsiteY40" fmla="*/ 1535502 h 1621766"/>
                <a:gd name="connsiteX41" fmla="*/ 5633175 w 7358458"/>
                <a:gd name="connsiteY41" fmla="*/ 1561382 h 1621766"/>
                <a:gd name="connsiteX42" fmla="*/ 5495152 w 7358458"/>
                <a:gd name="connsiteY42" fmla="*/ 1587261 h 1621766"/>
                <a:gd name="connsiteX43" fmla="*/ 5452020 w 7358458"/>
                <a:gd name="connsiteY43" fmla="*/ 1595887 h 1621766"/>
                <a:gd name="connsiteX44" fmla="*/ 4908556 w 7358458"/>
                <a:gd name="connsiteY44" fmla="*/ 1613140 h 1621766"/>
                <a:gd name="connsiteX45" fmla="*/ 4442729 w 7358458"/>
                <a:gd name="connsiteY45" fmla="*/ 1621766 h 1621766"/>
                <a:gd name="connsiteX46" fmla="*/ 2329258 w 7358458"/>
                <a:gd name="connsiteY46" fmla="*/ 1613140 h 1621766"/>
                <a:gd name="connsiteX47" fmla="*/ 2199861 w 7358458"/>
                <a:gd name="connsiteY47" fmla="*/ 1595887 h 1621766"/>
                <a:gd name="connsiteX48" fmla="*/ 2044586 w 7358458"/>
                <a:gd name="connsiteY48" fmla="*/ 1578634 h 1621766"/>
                <a:gd name="connsiteX49" fmla="*/ 1966948 w 7358458"/>
                <a:gd name="connsiteY49" fmla="*/ 1561382 h 1621766"/>
                <a:gd name="connsiteX50" fmla="*/ 1846178 w 7358458"/>
                <a:gd name="connsiteY50" fmla="*/ 1544129 h 1621766"/>
                <a:gd name="connsiteX51" fmla="*/ 1699529 w 7358458"/>
                <a:gd name="connsiteY51" fmla="*/ 1526876 h 1621766"/>
                <a:gd name="connsiteX52" fmla="*/ 1613265 w 7358458"/>
                <a:gd name="connsiteY52" fmla="*/ 1492370 h 1621766"/>
                <a:gd name="connsiteX53" fmla="*/ 1561507 w 7358458"/>
                <a:gd name="connsiteY53" fmla="*/ 1475117 h 1621766"/>
                <a:gd name="connsiteX54" fmla="*/ 1457990 w 7358458"/>
                <a:gd name="connsiteY54" fmla="*/ 1466491 h 1621766"/>
                <a:gd name="connsiteX55" fmla="*/ 1423484 w 7358458"/>
                <a:gd name="connsiteY55" fmla="*/ 1449238 h 1621766"/>
                <a:gd name="connsiteX56" fmla="*/ 1380352 w 7358458"/>
                <a:gd name="connsiteY56" fmla="*/ 1440612 h 1621766"/>
                <a:gd name="connsiteX57" fmla="*/ 1354473 w 7358458"/>
                <a:gd name="connsiteY57" fmla="*/ 1414732 h 1621766"/>
                <a:gd name="connsiteX58" fmla="*/ 1294088 w 7358458"/>
                <a:gd name="connsiteY58" fmla="*/ 1380227 h 1621766"/>
                <a:gd name="connsiteX59" fmla="*/ 1268209 w 7358458"/>
                <a:gd name="connsiteY59" fmla="*/ 1354348 h 1621766"/>
                <a:gd name="connsiteX60" fmla="*/ 1242329 w 7358458"/>
                <a:gd name="connsiteY60" fmla="*/ 1345721 h 1621766"/>
                <a:gd name="connsiteX61" fmla="*/ 1164692 w 7358458"/>
                <a:gd name="connsiteY61" fmla="*/ 1293963 h 1621766"/>
                <a:gd name="connsiteX62" fmla="*/ 1164692 w 7358458"/>
                <a:gd name="connsiteY62" fmla="*/ 1293963 h 1621766"/>
                <a:gd name="connsiteX63" fmla="*/ 1104307 w 7358458"/>
                <a:gd name="connsiteY63" fmla="*/ 1233578 h 1621766"/>
                <a:gd name="connsiteX64" fmla="*/ 1035295 w 7358458"/>
                <a:gd name="connsiteY64" fmla="*/ 1181819 h 1621766"/>
                <a:gd name="connsiteX65" fmla="*/ 1000790 w 7358458"/>
                <a:gd name="connsiteY65" fmla="*/ 1155940 h 1621766"/>
                <a:gd name="connsiteX66" fmla="*/ 931778 w 7358458"/>
                <a:gd name="connsiteY66" fmla="*/ 1095555 h 1621766"/>
                <a:gd name="connsiteX67" fmla="*/ 905899 w 7358458"/>
                <a:gd name="connsiteY67" fmla="*/ 1078302 h 1621766"/>
                <a:gd name="connsiteX68" fmla="*/ 862767 w 7358458"/>
                <a:gd name="connsiteY68" fmla="*/ 1061049 h 1621766"/>
                <a:gd name="connsiteX69" fmla="*/ 793756 w 7358458"/>
                <a:gd name="connsiteY69" fmla="*/ 1009291 h 1621766"/>
                <a:gd name="connsiteX70" fmla="*/ 767876 w 7358458"/>
                <a:gd name="connsiteY70" fmla="*/ 1000665 h 1621766"/>
                <a:gd name="connsiteX71" fmla="*/ 733371 w 7358458"/>
                <a:gd name="connsiteY71" fmla="*/ 974785 h 1621766"/>
                <a:gd name="connsiteX72" fmla="*/ 698865 w 7358458"/>
                <a:gd name="connsiteY72" fmla="*/ 966159 h 1621766"/>
                <a:gd name="connsiteX73" fmla="*/ 672986 w 7358458"/>
                <a:gd name="connsiteY73" fmla="*/ 940280 h 1621766"/>
                <a:gd name="connsiteX74" fmla="*/ 638480 w 7358458"/>
                <a:gd name="connsiteY74" fmla="*/ 914400 h 1621766"/>
                <a:gd name="connsiteX75" fmla="*/ 621227 w 7358458"/>
                <a:gd name="connsiteY75" fmla="*/ 888521 h 1621766"/>
                <a:gd name="connsiteX76" fmla="*/ 595348 w 7358458"/>
                <a:gd name="connsiteY76" fmla="*/ 854016 h 1621766"/>
                <a:gd name="connsiteX77" fmla="*/ 578095 w 7358458"/>
                <a:gd name="connsiteY77" fmla="*/ 819510 h 1621766"/>
                <a:gd name="connsiteX78" fmla="*/ 526337 w 7358458"/>
                <a:gd name="connsiteY78" fmla="*/ 767751 h 1621766"/>
                <a:gd name="connsiteX79" fmla="*/ 500458 w 7358458"/>
                <a:gd name="connsiteY79" fmla="*/ 741872 h 1621766"/>
                <a:gd name="connsiteX80" fmla="*/ 440073 w 7358458"/>
                <a:gd name="connsiteY80" fmla="*/ 698740 h 1621766"/>
                <a:gd name="connsiteX81" fmla="*/ 388314 w 7358458"/>
                <a:gd name="connsiteY81" fmla="*/ 655608 h 1621766"/>
                <a:gd name="connsiteX82" fmla="*/ 371061 w 7358458"/>
                <a:gd name="connsiteY82" fmla="*/ 629729 h 1621766"/>
                <a:gd name="connsiteX83" fmla="*/ 327929 w 7358458"/>
                <a:gd name="connsiteY83" fmla="*/ 552091 h 1621766"/>
                <a:gd name="connsiteX84" fmla="*/ 302050 w 7358458"/>
                <a:gd name="connsiteY84" fmla="*/ 534838 h 1621766"/>
                <a:gd name="connsiteX85" fmla="*/ 284797 w 7358458"/>
                <a:gd name="connsiteY85" fmla="*/ 508959 h 1621766"/>
                <a:gd name="connsiteX86" fmla="*/ 224412 w 7358458"/>
                <a:gd name="connsiteY86" fmla="*/ 474453 h 1621766"/>
                <a:gd name="connsiteX87" fmla="*/ 172654 w 7358458"/>
                <a:gd name="connsiteY87" fmla="*/ 439948 h 1621766"/>
                <a:gd name="connsiteX88" fmla="*/ 146775 w 7358458"/>
                <a:gd name="connsiteY88" fmla="*/ 422695 h 1621766"/>
                <a:gd name="connsiteX89" fmla="*/ 103642 w 7358458"/>
                <a:gd name="connsiteY89" fmla="*/ 362310 h 1621766"/>
                <a:gd name="connsiteX90" fmla="*/ 86390 w 7358458"/>
                <a:gd name="connsiteY90" fmla="*/ 336431 h 1621766"/>
                <a:gd name="connsiteX91" fmla="*/ 77763 w 7358458"/>
                <a:gd name="connsiteY91" fmla="*/ 310551 h 1621766"/>
                <a:gd name="connsiteX92" fmla="*/ 69137 w 7358458"/>
                <a:gd name="connsiteY92" fmla="*/ 276046 h 1621766"/>
                <a:gd name="connsiteX93" fmla="*/ 51884 w 7358458"/>
                <a:gd name="connsiteY93" fmla="*/ 189782 h 1621766"/>
                <a:gd name="connsiteX94" fmla="*/ 34631 w 7358458"/>
                <a:gd name="connsiteY94" fmla="*/ 138023 h 1621766"/>
                <a:gd name="connsiteX95" fmla="*/ 26005 w 7358458"/>
                <a:gd name="connsiteY95" fmla="*/ 112144 h 1621766"/>
                <a:gd name="connsiteX96" fmla="*/ 17378 w 7358458"/>
                <a:gd name="connsiteY96" fmla="*/ 77638 h 1621766"/>
                <a:gd name="connsiteX97" fmla="*/ 125 w 7358458"/>
                <a:gd name="connsiteY97" fmla="*/ 0 h 1621766"/>
                <a:gd name="connsiteX98" fmla="*/ 4149431 w 7358458"/>
                <a:gd name="connsiteY98" fmla="*/ 0 h 1621766"/>
                <a:gd name="connsiteX99" fmla="*/ 4149431 w 7358458"/>
                <a:gd name="connsiteY99" fmla="*/ 0 h 162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7358458" h="1621766">
                  <a:moveTo>
                    <a:pt x="3269537" y="0"/>
                  </a:moveTo>
                  <a:lnTo>
                    <a:pt x="7358458" y="8627"/>
                  </a:lnTo>
                  <a:cubicBezTo>
                    <a:pt x="7349831" y="37382"/>
                    <a:pt x="7339859" y="65767"/>
                    <a:pt x="7332578" y="94891"/>
                  </a:cubicBezTo>
                  <a:cubicBezTo>
                    <a:pt x="7325456" y="123378"/>
                    <a:pt x="7320792" y="179701"/>
                    <a:pt x="7315325" y="207034"/>
                  </a:cubicBezTo>
                  <a:cubicBezTo>
                    <a:pt x="7313542" y="215951"/>
                    <a:pt x="7309197" y="224171"/>
                    <a:pt x="7306699" y="232914"/>
                  </a:cubicBezTo>
                  <a:cubicBezTo>
                    <a:pt x="7303442" y="244314"/>
                    <a:pt x="7302743" y="256522"/>
                    <a:pt x="7298073" y="267419"/>
                  </a:cubicBezTo>
                  <a:cubicBezTo>
                    <a:pt x="7293989" y="276949"/>
                    <a:pt x="7285964" y="284297"/>
                    <a:pt x="7280820" y="293299"/>
                  </a:cubicBezTo>
                  <a:cubicBezTo>
                    <a:pt x="7274440" y="304464"/>
                    <a:pt x="7268633" y="315984"/>
                    <a:pt x="7263567" y="327804"/>
                  </a:cubicBezTo>
                  <a:cubicBezTo>
                    <a:pt x="7259985" y="336162"/>
                    <a:pt x="7260524" y="346505"/>
                    <a:pt x="7254941" y="353683"/>
                  </a:cubicBezTo>
                  <a:cubicBezTo>
                    <a:pt x="7239961" y="372943"/>
                    <a:pt x="7203182" y="405442"/>
                    <a:pt x="7203182" y="405442"/>
                  </a:cubicBezTo>
                  <a:cubicBezTo>
                    <a:pt x="7187367" y="452890"/>
                    <a:pt x="7204059" y="410377"/>
                    <a:pt x="7177303" y="457200"/>
                  </a:cubicBezTo>
                  <a:cubicBezTo>
                    <a:pt x="7145189" y="513399"/>
                    <a:pt x="7176193" y="475932"/>
                    <a:pt x="7125544" y="543465"/>
                  </a:cubicBezTo>
                  <a:cubicBezTo>
                    <a:pt x="7067565" y="620770"/>
                    <a:pt x="7097711" y="596526"/>
                    <a:pt x="7047907" y="629729"/>
                  </a:cubicBezTo>
                  <a:cubicBezTo>
                    <a:pt x="7010894" y="703753"/>
                    <a:pt x="7053547" y="632715"/>
                    <a:pt x="7004775" y="681487"/>
                  </a:cubicBezTo>
                  <a:cubicBezTo>
                    <a:pt x="6955379" y="730883"/>
                    <a:pt x="7038021" y="711080"/>
                    <a:pt x="6927137" y="785004"/>
                  </a:cubicBezTo>
                  <a:cubicBezTo>
                    <a:pt x="6918511" y="790755"/>
                    <a:pt x="6908589" y="794926"/>
                    <a:pt x="6901258" y="802257"/>
                  </a:cubicBezTo>
                  <a:cubicBezTo>
                    <a:pt x="6863391" y="840124"/>
                    <a:pt x="6887512" y="828357"/>
                    <a:pt x="6858125" y="862642"/>
                  </a:cubicBezTo>
                  <a:cubicBezTo>
                    <a:pt x="6847539" y="874992"/>
                    <a:pt x="6835122" y="885646"/>
                    <a:pt x="6823620" y="897148"/>
                  </a:cubicBezTo>
                  <a:cubicBezTo>
                    <a:pt x="6820744" y="905774"/>
                    <a:pt x="6819409" y="915078"/>
                    <a:pt x="6814993" y="923027"/>
                  </a:cubicBezTo>
                  <a:cubicBezTo>
                    <a:pt x="6804923" y="941153"/>
                    <a:pt x="6791990" y="957532"/>
                    <a:pt x="6780488" y="974785"/>
                  </a:cubicBezTo>
                  <a:lnTo>
                    <a:pt x="6745982" y="1026544"/>
                  </a:lnTo>
                  <a:lnTo>
                    <a:pt x="6728729" y="1052423"/>
                  </a:lnTo>
                  <a:lnTo>
                    <a:pt x="6711476" y="1078302"/>
                  </a:lnTo>
                  <a:cubicBezTo>
                    <a:pt x="6707099" y="1095811"/>
                    <a:pt x="6701649" y="1121362"/>
                    <a:pt x="6694224" y="1138687"/>
                  </a:cubicBezTo>
                  <a:cubicBezTo>
                    <a:pt x="6689158" y="1150507"/>
                    <a:pt x="6682037" y="1161373"/>
                    <a:pt x="6676971" y="1173193"/>
                  </a:cubicBezTo>
                  <a:cubicBezTo>
                    <a:pt x="6673389" y="1181551"/>
                    <a:pt x="6674774" y="1192642"/>
                    <a:pt x="6668344" y="1199072"/>
                  </a:cubicBezTo>
                  <a:cubicBezTo>
                    <a:pt x="6653682" y="1213734"/>
                    <a:pt x="6633839" y="1222076"/>
                    <a:pt x="6616586" y="1233578"/>
                  </a:cubicBezTo>
                  <a:cubicBezTo>
                    <a:pt x="6607960" y="1239329"/>
                    <a:pt x="6599980" y="1246195"/>
                    <a:pt x="6590707" y="1250831"/>
                  </a:cubicBezTo>
                  <a:cubicBezTo>
                    <a:pt x="6579205" y="1256582"/>
                    <a:pt x="6568401" y="1264017"/>
                    <a:pt x="6556201" y="1268083"/>
                  </a:cubicBezTo>
                  <a:cubicBezTo>
                    <a:pt x="6533706" y="1275581"/>
                    <a:pt x="6487190" y="1285336"/>
                    <a:pt x="6487190" y="1285336"/>
                  </a:cubicBezTo>
                  <a:cubicBezTo>
                    <a:pt x="6475688" y="1291087"/>
                    <a:pt x="6464624" y="1297813"/>
                    <a:pt x="6452684" y="1302589"/>
                  </a:cubicBezTo>
                  <a:cubicBezTo>
                    <a:pt x="6435798" y="1309343"/>
                    <a:pt x="6400925" y="1319842"/>
                    <a:pt x="6400925" y="1319842"/>
                  </a:cubicBezTo>
                  <a:cubicBezTo>
                    <a:pt x="6375046" y="1337095"/>
                    <a:pt x="6348170" y="1352938"/>
                    <a:pt x="6323288" y="1371600"/>
                  </a:cubicBezTo>
                  <a:cubicBezTo>
                    <a:pt x="6272195" y="1409920"/>
                    <a:pt x="6300743" y="1389506"/>
                    <a:pt x="6237024" y="1431985"/>
                  </a:cubicBezTo>
                  <a:lnTo>
                    <a:pt x="6211144" y="1449238"/>
                  </a:lnTo>
                  <a:cubicBezTo>
                    <a:pt x="6202518" y="1454989"/>
                    <a:pt x="6195323" y="1463977"/>
                    <a:pt x="6185265" y="1466491"/>
                  </a:cubicBezTo>
                  <a:cubicBezTo>
                    <a:pt x="6173763" y="1469366"/>
                    <a:pt x="6162385" y="1472792"/>
                    <a:pt x="6150759" y="1475117"/>
                  </a:cubicBezTo>
                  <a:cubicBezTo>
                    <a:pt x="6067306" y="1491808"/>
                    <a:pt x="6129846" y="1475783"/>
                    <a:pt x="6038616" y="1492370"/>
                  </a:cubicBezTo>
                  <a:cubicBezTo>
                    <a:pt x="6020351" y="1495691"/>
                    <a:pt x="5950976" y="1516074"/>
                    <a:pt x="5943725" y="1518249"/>
                  </a:cubicBezTo>
                  <a:cubicBezTo>
                    <a:pt x="5935015" y="1520862"/>
                    <a:pt x="5926792" y="1525249"/>
                    <a:pt x="5917846" y="1526876"/>
                  </a:cubicBezTo>
                  <a:cubicBezTo>
                    <a:pt x="5895037" y="1531023"/>
                    <a:pt x="5871805" y="1532370"/>
                    <a:pt x="5848835" y="1535502"/>
                  </a:cubicBezTo>
                  <a:cubicBezTo>
                    <a:pt x="5674868" y="1559225"/>
                    <a:pt x="5785555" y="1547528"/>
                    <a:pt x="5633175" y="1561382"/>
                  </a:cubicBezTo>
                  <a:cubicBezTo>
                    <a:pt x="5530167" y="1590811"/>
                    <a:pt x="5615470" y="1570073"/>
                    <a:pt x="5495152" y="1587261"/>
                  </a:cubicBezTo>
                  <a:cubicBezTo>
                    <a:pt x="5480637" y="1589335"/>
                    <a:pt x="5466668" y="1595241"/>
                    <a:pt x="5452020" y="1595887"/>
                  </a:cubicBezTo>
                  <a:cubicBezTo>
                    <a:pt x="5270950" y="1603875"/>
                    <a:pt x="5089742" y="1608494"/>
                    <a:pt x="4908556" y="1613140"/>
                  </a:cubicBezTo>
                  <a:lnTo>
                    <a:pt x="4442729" y="1621766"/>
                  </a:lnTo>
                  <a:lnTo>
                    <a:pt x="2329258" y="1613140"/>
                  </a:lnTo>
                  <a:cubicBezTo>
                    <a:pt x="2204934" y="1612169"/>
                    <a:pt x="2271759" y="1608959"/>
                    <a:pt x="2199861" y="1595887"/>
                  </a:cubicBezTo>
                  <a:cubicBezTo>
                    <a:pt x="2147399" y="1586348"/>
                    <a:pt x="2098236" y="1583512"/>
                    <a:pt x="2044586" y="1578634"/>
                  </a:cubicBezTo>
                  <a:cubicBezTo>
                    <a:pt x="2016096" y="1571512"/>
                    <a:pt x="1996675" y="1566076"/>
                    <a:pt x="1966948" y="1561382"/>
                  </a:cubicBezTo>
                  <a:cubicBezTo>
                    <a:pt x="1926780" y="1555040"/>
                    <a:pt x="1886393" y="1550162"/>
                    <a:pt x="1846178" y="1544129"/>
                  </a:cubicBezTo>
                  <a:cubicBezTo>
                    <a:pt x="1739649" y="1528149"/>
                    <a:pt x="1854407" y="1540955"/>
                    <a:pt x="1699529" y="1526876"/>
                  </a:cubicBezTo>
                  <a:cubicBezTo>
                    <a:pt x="1670774" y="1515374"/>
                    <a:pt x="1642263" y="1503244"/>
                    <a:pt x="1613265" y="1492370"/>
                  </a:cubicBezTo>
                  <a:cubicBezTo>
                    <a:pt x="1596237" y="1485984"/>
                    <a:pt x="1579630" y="1476627"/>
                    <a:pt x="1561507" y="1475117"/>
                  </a:cubicBezTo>
                  <a:lnTo>
                    <a:pt x="1457990" y="1466491"/>
                  </a:lnTo>
                  <a:cubicBezTo>
                    <a:pt x="1446488" y="1460740"/>
                    <a:pt x="1435684" y="1453305"/>
                    <a:pt x="1423484" y="1449238"/>
                  </a:cubicBezTo>
                  <a:cubicBezTo>
                    <a:pt x="1409574" y="1444602"/>
                    <a:pt x="1393466" y="1447169"/>
                    <a:pt x="1380352" y="1440612"/>
                  </a:cubicBezTo>
                  <a:cubicBezTo>
                    <a:pt x="1369440" y="1435156"/>
                    <a:pt x="1363736" y="1422672"/>
                    <a:pt x="1354473" y="1414732"/>
                  </a:cubicBezTo>
                  <a:cubicBezTo>
                    <a:pt x="1321240" y="1386246"/>
                    <a:pt x="1328201" y="1391598"/>
                    <a:pt x="1294088" y="1380227"/>
                  </a:cubicBezTo>
                  <a:cubicBezTo>
                    <a:pt x="1285462" y="1371601"/>
                    <a:pt x="1278360" y="1361115"/>
                    <a:pt x="1268209" y="1354348"/>
                  </a:cubicBezTo>
                  <a:cubicBezTo>
                    <a:pt x="1260643" y="1349304"/>
                    <a:pt x="1250184" y="1350303"/>
                    <a:pt x="1242329" y="1345721"/>
                  </a:cubicBezTo>
                  <a:cubicBezTo>
                    <a:pt x="1215463" y="1330049"/>
                    <a:pt x="1190571" y="1311216"/>
                    <a:pt x="1164692" y="1293963"/>
                  </a:cubicBezTo>
                  <a:lnTo>
                    <a:pt x="1164692" y="1293963"/>
                  </a:lnTo>
                  <a:cubicBezTo>
                    <a:pt x="1144564" y="1273835"/>
                    <a:pt x="1127080" y="1250657"/>
                    <a:pt x="1104307" y="1233578"/>
                  </a:cubicBezTo>
                  <a:lnTo>
                    <a:pt x="1035295" y="1181819"/>
                  </a:lnTo>
                  <a:cubicBezTo>
                    <a:pt x="1023793" y="1173193"/>
                    <a:pt x="1010956" y="1166106"/>
                    <a:pt x="1000790" y="1155940"/>
                  </a:cubicBezTo>
                  <a:cubicBezTo>
                    <a:pt x="962836" y="1117986"/>
                    <a:pt x="973359" y="1125256"/>
                    <a:pt x="931778" y="1095555"/>
                  </a:cubicBezTo>
                  <a:cubicBezTo>
                    <a:pt x="923342" y="1089529"/>
                    <a:pt x="915172" y="1082939"/>
                    <a:pt x="905899" y="1078302"/>
                  </a:cubicBezTo>
                  <a:cubicBezTo>
                    <a:pt x="892049" y="1071377"/>
                    <a:pt x="876045" y="1069016"/>
                    <a:pt x="862767" y="1061049"/>
                  </a:cubicBezTo>
                  <a:cubicBezTo>
                    <a:pt x="831044" y="1042016"/>
                    <a:pt x="823971" y="1024398"/>
                    <a:pt x="793756" y="1009291"/>
                  </a:cubicBezTo>
                  <a:cubicBezTo>
                    <a:pt x="785623" y="1005224"/>
                    <a:pt x="776503" y="1003540"/>
                    <a:pt x="767876" y="1000665"/>
                  </a:cubicBezTo>
                  <a:cubicBezTo>
                    <a:pt x="756374" y="992038"/>
                    <a:pt x="746230" y="981215"/>
                    <a:pt x="733371" y="974785"/>
                  </a:cubicBezTo>
                  <a:cubicBezTo>
                    <a:pt x="722767" y="969483"/>
                    <a:pt x="709159" y="972041"/>
                    <a:pt x="698865" y="966159"/>
                  </a:cubicBezTo>
                  <a:cubicBezTo>
                    <a:pt x="688273" y="960106"/>
                    <a:pt x="682249" y="948219"/>
                    <a:pt x="672986" y="940280"/>
                  </a:cubicBezTo>
                  <a:cubicBezTo>
                    <a:pt x="662070" y="930923"/>
                    <a:pt x="648646" y="924566"/>
                    <a:pt x="638480" y="914400"/>
                  </a:cubicBezTo>
                  <a:cubicBezTo>
                    <a:pt x="631149" y="907069"/>
                    <a:pt x="627253" y="896957"/>
                    <a:pt x="621227" y="888521"/>
                  </a:cubicBezTo>
                  <a:cubicBezTo>
                    <a:pt x="612870" y="876822"/>
                    <a:pt x="602968" y="866208"/>
                    <a:pt x="595348" y="854016"/>
                  </a:cubicBezTo>
                  <a:cubicBezTo>
                    <a:pt x="588532" y="843111"/>
                    <a:pt x="586128" y="829552"/>
                    <a:pt x="578095" y="819510"/>
                  </a:cubicBezTo>
                  <a:cubicBezTo>
                    <a:pt x="562853" y="800457"/>
                    <a:pt x="543590" y="785004"/>
                    <a:pt x="526337" y="767751"/>
                  </a:cubicBezTo>
                  <a:cubicBezTo>
                    <a:pt x="517711" y="759125"/>
                    <a:pt x="510609" y="748639"/>
                    <a:pt x="500458" y="741872"/>
                  </a:cubicBezTo>
                  <a:cubicBezTo>
                    <a:pt x="479974" y="728216"/>
                    <a:pt x="458802" y="714793"/>
                    <a:pt x="440073" y="698740"/>
                  </a:cubicBezTo>
                  <a:cubicBezTo>
                    <a:pt x="381956" y="648926"/>
                    <a:pt x="445510" y="693739"/>
                    <a:pt x="388314" y="655608"/>
                  </a:cubicBezTo>
                  <a:cubicBezTo>
                    <a:pt x="382563" y="646982"/>
                    <a:pt x="375697" y="639002"/>
                    <a:pt x="371061" y="629729"/>
                  </a:cubicBezTo>
                  <a:cubicBezTo>
                    <a:pt x="355329" y="598264"/>
                    <a:pt x="368732" y="579294"/>
                    <a:pt x="327929" y="552091"/>
                  </a:cubicBezTo>
                  <a:lnTo>
                    <a:pt x="302050" y="534838"/>
                  </a:lnTo>
                  <a:cubicBezTo>
                    <a:pt x="296299" y="526212"/>
                    <a:pt x="292128" y="516290"/>
                    <a:pt x="284797" y="508959"/>
                  </a:cubicBezTo>
                  <a:cubicBezTo>
                    <a:pt x="269876" y="494038"/>
                    <a:pt x="241328" y="484602"/>
                    <a:pt x="224412" y="474453"/>
                  </a:cubicBezTo>
                  <a:cubicBezTo>
                    <a:pt x="206632" y="463785"/>
                    <a:pt x="189907" y="451450"/>
                    <a:pt x="172654" y="439948"/>
                  </a:cubicBezTo>
                  <a:lnTo>
                    <a:pt x="146775" y="422695"/>
                  </a:lnTo>
                  <a:cubicBezTo>
                    <a:pt x="106103" y="361688"/>
                    <a:pt x="157160" y="437236"/>
                    <a:pt x="103642" y="362310"/>
                  </a:cubicBezTo>
                  <a:cubicBezTo>
                    <a:pt x="97616" y="353874"/>
                    <a:pt x="91026" y="345704"/>
                    <a:pt x="86390" y="336431"/>
                  </a:cubicBezTo>
                  <a:cubicBezTo>
                    <a:pt x="82323" y="328298"/>
                    <a:pt x="80261" y="319294"/>
                    <a:pt x="77763" y="310551"/>
                  </a:cubicBezTo>
                  <a:cubicBezTo>
                    <a:pt x="74506" y="299152"/>
                    <a:pt x="71462" y="287671"/>
                    <a:pt x="69137" y="276046"/>
                  </a:cubicBezTo>
                  <a:cubicBezTo>
                    <a:pt x="59812" y="229421"/>
                    <a:pt x="63904" y="229849"/>
                    <a:pt x="51884" y="189782"/>
                  </a:cubicBezTo>
                  <a:cubicBezTo>
                    <a:pt x="46658" y="172363"/>
                    <a:pt x="40382" y="155276"/>
                    <a:pt x="34631" y="138023"/>
                  </a:cubicBezTo>
                  <a:cubicBezTo>
                    <a:pt x="31756" y="129397"/>
                    <a:pt x="28210" y="120965"/>
                    <a:pt x="26005" y="112144"/>
                  </a:cubicBezTo>
                  <a:cubicBezTo>
                    <a:pt x="23129" y="100642"/>
                    <a:pt x="20785" y="88994"/>
                    <a:pt x="17378" y="77638"/>
                  </a:cubicBezTo>
                  <a:cubicBezTo>
                    <a:pt x="-2603" y="11037"/>
                    <a:pt x="125" y="47225"/>
                    <a:pt x="125" y="0"/>
                  </a:cubicBezTo>
                  <a:lnTo>
                    <a:pt x="4149431" y="0"/>
                  </a:lnTo>
                  <a:lnTo>
                    <a:pt x="4149431" y="0"/>
                  </a:lnTo>
                </a:path>
              </a:pathLst>
            </a:custGeom>
            <a:solidFill>
              <a:srgbClr val="00658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Clay boat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 Placeholder 16"/>
          <p:cNvSpPr txBox="1">
            <a:spLocks/>
          </p:cNvSpPr>
          <p:nvPr/>
        </p:nvSpPr>
        <p:spPr>
          <a:xfrm>
            <a:off x="463477" y="1693093"/>
            <a:ext cx="3422986" cy="2058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Apparatus</a:t>
            </a:r>
          </a:p>
          <a:p>
            <a:pPr marL="266700" marR="0" lvl="0" indent="-2667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	modelling clay boat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   displacement can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    beaker (x2)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    </a:t>
            </a:r>
            <a:r>
              <a:rPr lang="en-US" sz="1600" dirty="0" smtClean="0"/>
              <a:t>balance</a:t>
            </a:r>
            <a:endParaRPr lang="en-US" sz="1600" dirty="0" smtClean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6"/>
            <a:ext cx="8285163" cy="1353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When it </a:t>
            </a:r>
            <a:r>
              <a:rPr lang="en-US" dirty="0" smtClean="0"/>
              <a:t>is put onto the water, </a:t>
            </a:r>
            <a:r>
              <a:rPr lang="en-US" dirty="0" smtClean="0"/>
              <a:t>how much water does a boat push out of the way?</a:t>
            </a:r>
            <a:endParaRPr lang="en-US" noProof="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7237278" y="2124000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237278" y="2828378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2" name="Group 91"/>
          <p:cNvGrpSpPr/>
          <p:nvPr/>
        </p:nvGrpSpPr>
        <p:grpSpPr>
          <a:xfrm>
            <a:off x="5276918" y="1426346"/>
            <a:ext cx="3204242" cy="2673458"/>
            <a:chOff x="4554119" y="2007031"/>
            <a:chExt cx="3204242" cy="2673458"/>
          </a:xfrm>
        </p:grpSpPr>
        <p:grpSp>
          <p:nvGrpSpPr>
            <p:cNvPr id="30" name="Group 29"/>
            <p:cNvGrpSpPr/>
            <p:nvPr/>
          </p:nvGrpSpPr>
          <p:grpSpPr>
            <a:xfrm>
              <a:off x="4554119" y="2007031"/>
              <a:ext cx="2138781" cy="2673457"/>
              <a:chOff x="4554119" y="2007031"/>
              <a:chExt cx="2138781" cy="267345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4554119" y="2007031"/>
                <a:ext cx="1838932" cy="2673457"/>
                <a:chOff x="4554119" y="2007031"/>
                <a:chExt cx="1838932" cy="2673457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554119" y="2007031"/>
                  <a:ext cx="1838932" cy="2673457"/>
                  <a:chOff x="4554119" y="2007031"/>
                  <a:chExt cx="1838932" cy="2673457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4599781" y="2085253"/>
                    <a:ext cx="1704813" cy="2595235"/>
                  </a:xfrm>
                  <a:prstGeom prst="rect">
                    <a:avLst/>
                  </a:prstGeom>
                  <a:noFill/>
                  <a:ln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4554119" y="2007031"/>
                    <a:ext cx="1838932" cy="14723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6281734" y="2608143"/>
                  <a:ext cx="45719" cy="161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>
                <a:off x="6304593" y="2608142"/>
                <a:ext cx="388307" cy="161925"/>
              </a:xfrm>
              <a:prstGeom prst="line">
                <a:avLst/>
              </a:prstGeom>
              <a:ln w="12700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304592" y="2770067"/>
                <a:ext cx="388307" cy="161925"/>
              </a:xfrm>
              <a:prstGeom prst="line">
                <a:avLst/>
              </a:prstGeom>
              <a:ln w="12700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4599780" y="2455709"/>
              <a:ext cx="3158581" cy="2224780"/>
              <a:chOff x="4599780" y="2455709"/>
              <a:chExt cx="3158581" cy="2224780"/>
            </a:xfrm>
          </p:grpSpPr>
          <p:grpSp>
            <p:nvGrpSpPr>
              <p:cNvPr id="38" name="Group 37"/>
              <p:cNvGrpSpPr>
                <a:grpSpLocks noChangeAspect="1"/>
              </p:cNvGrpSpPr>
              <p:nvPr/>
            </p:nvGrpSpPr>
            <p:grpSpPr>
              <a:xfrm>
                <a:off x="4891966" y="2455709"/>
                <a:ext cx="1163237" cy="644811"/>
                <a:chOff x="3351969" y="2701171"/>
                <a:chExt cx="2751750" cy="1525362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3409119" y="2701171"/>
                  <a:ext cx="2609994" cy="867290"/>
                </a:xfrm>
                <a:custGeom>
                  <a:avLst/>
                  <a:gdLst>
                    <a:gd name="connsiteX0" fmla="*/ 0 w 2648813"/>
                    <a:gd name="connsiteY0" fmla="*/ 274533 h 970371"/>
                    <a:gd name="connsiteX1" fmla="*/ 0 w 2648813"/>
                    <a:gd name="connsiteY1" fmla="*/ 274533 h 970371"/>
                    <a:gd name="connsiteX2" fmla="*/ 258793 w 2648813"/>
                    <a:gd name="connsiteY2" fmla="*/ 110631 h 970371"/>
                    <a:gd name="connsiteX3" fmla="*/ 319177 w 2648813"/>
                    <a:gd name="connsiteY3" fmla="*/ 102004 h 970371"/>
                    <a:gd name="connsiteX4" fmla="*/ 431321 w 2648813"/>
                    <a:gd name="connsiteY4" fmla="*/ 93378 h 970371"/>
                    <a:gd name="connsiteX5" fmla="*/ 560717 w 2648813"/>
                    <a:gd name="connsiteY5" fmla="*/ 76125 h 970371"/>
                    <a:gd name="connsiteX6" fmla="*/ 750498 w 2648813"/>
                    <a:gd name="connsiteY6" fmla="*/ 58872 h 970371"/>
                    <a:gd name="connsiteX7" fmla="*/ 1871932 w 2648813"/>
                    <a:gd name="connsiteY7" fmla="*/ 58872 h 970371"/>
                    <a:gd name="connsiteX8" fmla="*/ 1923691 w 2648813"/>
                    <a:gd name="connsiteY8" fmla="*/ 67499 h 970371"/>
                    <a:gd name="connsiteX9" fmla="*/ 1984076 w 2648813"/>
                    <a:gd name="connsiteY9" fmla="*/ 76125 h 970371"/>
                    <a:gd name="connsiteX10" fmla="*/ 2087593 w 2648813"/>
                    <a:gd name="connsiteY10" fmla="*/ 93378 h 970371"/>
                    <a:gd name="connsiteX11" fmla="*/ 2139351 w 2648813"/>
                    <a:gd name="connsiteY11" fmla="*/ 110631 h 970371"/>
                    <a:gd name="connsiteX12" fmla="*/ 2165230 w 2648813"/>
                    <a:gd name="connsiteY12" fmla="*/ 119257 h 970371"/>
                    <a:gd name="connsiteX13" fmla="*/ 2191110 w 2648813"/>
                    <a:gd name="connsiteY13" fmla="*/ 127884 h 970371"/>
                    <a:gd name="connsiteX14" fmla="*/ 2268747 w 2648813"/>
                    <a:gd name="connsiteY14" fmla="*/ 145137 h 970371"/>
                    <a:gd name="connsiteX15" fmla="*/ 2294627 w 2648813"/>
                    <a:gd name="connsiteY15" fmla="*/ 153763 h 970371"/>
                    <a:gd name="connsiteX16" fmla="*/ 2355011 w 2648813"/>
                    <a:gd name="connsiteY16" fmla="*/ 179642 h 970371"/>
                    <a:gd name="connsiteX17" fmla="*/ 2380891 w 2648813"/>
                    <a:gd name="connsiteY17" fmla="*/ 196895 h 970371"/>
                    <a:gd name="connsiteX18" fmla="*/ 2458528 w 2648813"/>
                    <a:gd name="connsiteY18" fmla="*/ 222774 h 970371"/>
                    <a:gd name="connsiteX19" fmla="*/ 2484408 w 2648813"/>
                    <a:gd name="connsiteY19" fmla="*/ 231401 h 970371"/>
                    <a:gd name="connsiteX20" fmla="*/ 2510287 w 2648813"/>
                    <a:gd name="connsiteY20" fmla="*/ 240027 h 970371"/>
                    <a:gd name="connsiteX21" fmla="*/ 2544793 w 2648813"/>
                    <a:gd name="connsiteY21" fmla="*/ 257280 h 970371"/>
                    <a:gd name="connsiteX22" fmla="*/ 2579298 w 2648813"/>
                    <a:gd name="connsiteY22" fmla="*/ 265906 h 970371"/>
                    <a:gd name="connsiteX23" fmla="*/ 2605177 w 2648813"/>
                    <a:gd name="connsiteY23" fmla="*/ 274533 h 970371"/>
                    <a:gd name="connsiteX24" fmla="*/ 2648310 w 2648813"/>
                    <a:gd name="connsiteY24" fmla="*/ 326291 h 970371"/>
                    <a:gd name="connsiteX25" fmla="*/ 2639683 w 2648813"/>
                    <a:gd name="connsiteY25" fmla="*/ 438435 h 970371"/>
                    <a:gd name="connsiteX26" fmla="*/ 2631057 w 2648813"/>
                    <a:gd name="connsiteY26" fmla="*/ 464314 h 970371"/>
                    <a:gd name="connsiteX27" fmla="*/ 2605177 w 2648813"/>
                    <a:gd name="connsiteY27" fmla="*/ 498820 h 970371"/>
                    <a:gd name="connsiteX28" fmla="*/ 2579298 w 2648813"/>
                    <a:gd name="connsiteY28" fmla="*/ 541952 h 970371"/>
                    <a:gd name="connsiteX29" fmla="*/ 2544793 w 2648813"/>
                    <a:gd name="connsiteY29" fmla="*/ 593710 h 970371"/>
                    <a:gd name="connsiteX30" fmla="*/ 2527540 w 2648813"/>
                    <a:gd name="connsiteY30" fmla="*/ 619589 h 970371"/>
                    <a:gd name="connsiteX31" fmla="*/ 2501660 w 2648813"/>
                    <a:gd name="connsiteY31" fmla="*/ 645469 h 970371"/>
                    <a:gd name="connsiteX32" fmla="*/ 2449902 w 2648813"/>
                    <a:gd name="connsiteY32" fmla="*/ 705853 h 970371"/>
                    <a:gd name="connsiteX33" fmla="*/ 2415396 w 2648813"/>
                    <a:gd name="connsiteY33" fmla="*/ 723106 h 970371"/>
                    <a:gd name="connsiteX34" fmla="*/ 2337759 w 2648813"/>
                    <a:gd name="connsiteY34" fmla="*/ 783491 h 970371"/>
                    <a:gd name="connsiteX35" fmla="*/ 2303253 w 2648813"/>
                    <a:gd name="connsiteY35" fmla="*/ 800744 h 970371"/>
                    <a:gd name="connsiteX36" fmla="*/ 2277374 w 2648813"/>
                    <a:gd name="connsiteY36" fmla="*/ 826623 h 970371"/>
                    <a:gd name="connsiteX37" fmla="*/ 2216989 w 2648813"/>
                    <a:gd name="connsiteY37" fmla="*/ 852503 h 970371"/>
                    <a:gd name="connsiteX38" fmla="*/ 2147977 w 2648813"/>
                    <a:gd name="connsiteY38" fmla="*/ 887008 h 970371"/>
                    <a:gd name="connsiteX39" fmla="*/ 2078966 w 2648813"/>
                    <a:gd name="connsiteY39" fmla="*/ 912887 h 970371"/>
                    <a:gd name="connsiteX40" fmla="*/ 1992702 w 2648813"/>
                    <a:gd name="connsiteY40" fmla="*/ 930140 h 970371"/>
                    <a:gd name="connsiteX41" fmla="*/ 1949570 w 2648813"/>
                    <a:gd name="connsiteY41" fmla="*/ 938767 h 970371"/>
                    <a:gd name="connsiteX42" fmla="*/ 1828800 w 2648813"/>
                    <a:gd name="connsiteY42" fmla="*/ 947393 h 970371"/>
                    <a:gd name="connsiteX43" fmla="*/ 1802921 w 2648813"/>
                    <a:gd name="connsiteY43" fmla="*/ 956020 h 970371"/>
                    <a:gd name="connsiteX44" fmla="*/ 1138687 w 2648813"/>
                    <a:gd name="connsiteY44" fmla="*/ 938767 h 970371"/>
                    <a:gd name="connsiteX45" fmla="*/ 1112808 w 2648813"/>
                    <a:gd name="connsiteY45" fmla="*/ 921514 h 970371"/>
                    <a:gd name="connsiteX46" fmla="*/ 1061049 w 2648813"/>
                    <a:gd name="connsiteY46" fmla="*/ 904261 h 970371"/>
                    <a:gd name="connsiteX47" fmla="*/ 966159 w 2648813"/>
                    <a:gd name="connsiteY47" fmla="*/ 887008 h 970371"/>
                    <a:gd name="connsiteX48" fmla="*/ 923027 w 2648813"/>
                    <a:gd name="connsiteY48" fmla="*/ 869755 h 970371"/>
                    <a:gd name="connsiteX49" fmla="*/ 888521 w 2648813"/>
                    <a:gd name="connsiteY49" fmla="*/ 861129 h 970371"/>
                    <a:gd name="connsiteX50" fmla="*/ 862642 w 2648813"/>
                    <a:gd name="connsiteY50" fmla="*/ 852503 h 970371"/>
                    <a:gd name="connsiteX51" fmla="*/ 828136 w 2648813"/>
                    <a:gd name="connsiteY51" fmla="*/ 843876 h 970371"/>
                    <a:gd name="connsiteX52" fmla="*/ 785004 w 2648813"/>
                    <a:gd name="connsiteY52" fmla="*/ 826623 h 970371"/>
                    <a:gd name="connsiteX53" fmla="*/ 759125 w 2648813"/>
                    <a:gd name="connsiteY53" fmla="*/ 817997 h 970371"/>
                    <a:gd name="connsiteX54" fmla="*/ 681487 w 2648813"/>
                    <a:gd name="connsiteY54" fmla="*/ 774865 h 970371"/>
                    <a:gd name="connsiteX55" fmla="*/ 603849 w 2648813"/>
                    <a:gd name="connsiteY55" fmla="*/ 714480 h 970371"/>
                    <a:gd name="connsiteX56" fmla="*/ 577970 w 2648813"/>
                    <a:gd name="connsiteY56" fmla="*/ 688601 h 970371"/>
                    <a:gd name="connsiteX57" fmla="*/ 552091 w 2648813"/>
                    <a:gd name="connsiteY57" fmla="*/ 679974 h 970371"/>
                    <a:gd name="connsiteX58" fmla="*/ 517585 w 2648813"/>
                    <a:gd name="connsiteY58" fmla="*/ 662721 h 970371"/>
                    <a:gd name="connsiteX59" fmla="*/ 465827 w 2648813"/>
                    <a:gd name="connsiteY59" fmla="*/ 628216 h 970371"/>
                    <a:gd name="connsiteX60" fmla="*/ 414068 w 2648813"/>
                    <a:gd name="connsiteY60" fmla="*/ 610963 h 970371"/>
                    <a:gd name="connsiteX61" fmla="*/ 362310 w 2648813"/>
                    <a:gd name="connsiteY61" fmla="*/ 576457 h 970371"/>
                    <a:gd name="connsiteX62" fmla="*/ 336430 w 2648813"/>
                    <a:gd name="connsiteY62" fmla="*/ 550578 h 970371"/>
                    <a:gd name="connsiteX63" fmla="*/ 284672 w 2648813"/>
                    <a:gd name="connsiteY63" fmla="*/ 516072 h 970371"/>
                    <a:gd name="connsiteX64" fmla="*/ 224287 w 2648813"/>
                    <a:gd name="connsiteY64" fmla="*/ 472940 h 970371"/>
                    <a:gd name="connsiteX65" fmla="*/ 198408 w 2648813"/>
                    <a:gd name="connsiteY65" fmla="*/ 455687 h 970371"/>
                    <a:gd name="connsiteX66" fmla="*/ 163902 w 2648813"/>
                    <a:gd name="connsiteY66" fmla="*/ 447061 h 970371"/>
                    <a:gd name="connsiteX67" fmla="*/ 129396 w 2648813"/>
                    <a:gd name="connsiteY67" fmla="*/ 421182 h 970371"/>
                    <a:gd name="connsiteX68" fmla="*/ 103517 w 2648813"/>
                    <a:gd name="connsiteY68" fmla="*/ 403929 h 970371"/>
                    <a:gd name="connsiteX69" fmla="*/ 60385 w 2648813"/>
                    <a:gd name="connsiteY69" fmla="*/ 360797 h 970371"/>
                    <a:gd name="connsiteX70" fmla="*/ 34506 w 2648813"/>
                    <a:gd name="connsiteY70" fmla="*/ 309038 h 970371"/>
                    <a:gd name="connsiteX71" fmla="*/ 0 w 2648813"/>
                    <a:gd name="connsiteY71" fmla="*/ 274533 h 970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648813" h="970371">
                      <a:moveTo>
                        <a:pt x="0" y="274533"/>
                      </a:moveTo>
                      <a:lnTo>
                        <a:pt x="0" y="274533"/>
                      </a:lnTo>
                      <a:cubicBezTo>
                        <a:pt x="86264" y="219899"/>
                        <a:pt x="168966" y="159186"/>
                        <a:pt x="258793" y="110631"/>
                      </a:cubicBezTo>
                      <a:cubicBezTo>
                        <a:pt x="276680" y="100963"/>
                        <a:pt x="298946" y="104027"/>
                        <a:pt x="319177" y="102004"/>
                      </a:cubicBezTo>
                      <a:cubicBezTo>
                        <a:pt x="356483" y="98273"/>
                        <a:pt x="393998" y="96932"/>
                        <a:pt x="431321" y="93378"/>
                      </a:cubicBezTo>
                      <a:cubicBezTo>
                        <a:pt x="488366" y="87945"/>
                        <a:pt x="505573" y="83018"/>
                        <a:pt x="560717" y="76125"/>
                      </a:cubicBezTo>
                      <a:cubicBezTo>
                        <a:pt x="642405" y="65914"/>
                        <a:pt x="660214" y="65817"/>
                        <a:pt x="750498" y="58872"/>
                      </a:cubicBezTo>
                      <a:cubicBezTo>
                        <a:pt x="1122268" y="-65047"/>
                        <a:pt x="790002" y="42602"/>
                        <a:pt x="1871932" y="58872"/>
                      </a:cubicBezTo>
                      <a:cubicBezTo>
                        <a:pt x="1889421" y="59135"/>
                        <a:pt x="1906403" y="64839"/>
                        <a:pt x="1923691" y="67499"/>
                      </a:cubicBezTo>
                      <a:cubicBezTo>
                        <a:pt x="1943787" y="70591"/>
                        <a:pt x="1963948" y="73250"/>
                        <a:pt x="1984076" y="76125"/>
                      </a:cubicBezTo>
                      <a:cubicBezTo>
                        <a:pt x="2054833" y="99712"/>
                        <a:pt x="1943143" y="64488"/>
                        <a:pt x="2087593" y="93378"/>
                      </a:cubicBezTo>
                      <a:cubicBezTo>
                        <a:pt x="2105426" y="96945"/>
                        <a:pt x="2122098" y="104880"/>
                        <a:pt x="2139351" y="110631"/>
                      </a:cubicBezTo>
                      <a:lnTo>
                        <a:pt x="2165230" y="119257"/>
                      </a:lnTo>
                      <a:cubicBezTo>
                        <a:pt x="2173857" y="122133"/>
                        <a:pt x="2182193" y="126101"/>
                        <a:pt x="2191110" y="127884"/>
                      </a:cubicBezTo>
                      <a:cubicBezTo>
                        <a:pt x="2220775" y="133817"/>
                        <a:pt x="2240308" y="137011"/>
                        <a:pt x="2268747" y="145137"/>
                      </a:cubicBezTo>
                      <a:cubicBezTo>
                        <a:pt x="2277490" y="147635"/>
                        <a:pt x="2286269" y="150181"/>
                        <a:pt x="2294627" y="153763"/>
                      </a:cubicBezTo>
                      <a:cubicBezTo>
                        <a:pt x="2369249" y="185744"/>
                        <a:pt x="2294316" y="159411"/>
                        <a:pt x="2355011" y="179642"/>
                      </a:cubicBezTo>
                      <a:cubicBezTo>
                        <a:pt x="2363638" y="185393"/>
                        <a:pt x="2371417" y="192684"/>
                        <a:pt x="2380891" y="196895"/>
                      </a:cubicBezTo>
                      <a:cubicBezTo>
                        <a:pt x="2380904" y="196901"/>
                        <a:pt x="2445581" y="218458"/>
                        <a:pt x="2458528" y="222774"/>
                      </a:cubicBezTo>
                      <a:lnTo>
                        <a:pt x="2484408" y="231401"/>
                      </a:lnTo>
                      <a:cubicBezTo>
                        <a:pt x="2493034" y="234276"/>
                        <a:pt x="2502154" y="235961"/>
                        <a:pt x="2510287" y="240027"/>
                      </a:cubicBezTo>
                      <a:cubicBezTo>
                        <a:pt x="2521789" y="245778"/>
                        <a:pt x="2532752" y="252765"/>
                        <a:pt x="2544793" y="257280"/>
                      </a:cubicBezTo>
                      <a:cubicBezTo>
                        <a:pt x="2555894" y="261443"/>
                        <a:pt x="2567899" y="262649"/>
                        <a:pt x="2579298" y="265906"/>
                      </a:cubicBezTo>
                      <a:cubicBezTo>
                        <a:pt x="2588041" y="268404"/>
                        <a:pt x="2596551" y="271657"/>
                        <a:pt x="2605177" y="274533"/>
                      </a:cubicBezTo>
                      <a:cubicBezTo>
                        <a:pt x="2611065" y="280421"/>
                        <a:pt x="2647509" y="313480"/>
                        <a:pt x="2648310" y="326291"/>
                      </a:cubicBezTo>
                      <a:cubicBezTo>
                        <a:pt x="2650649" y="363710"/>
                        <a:pt x="2644333" y="401233"/>
                        <a:pt x="2639683" y="438435"/>
                      </a:cubicBezTo>
                      <a:cubicBezTo>
                        <a:pt x="2638555" y="447458"/>
                        <a:pt x="2635568" y="456419"/>
                        <a:pt x="2631057" y="464314"/>
                      </a:cubicBezTo>
                      <a:cubicBezTo>
                        <a:pt x="2623924" y="476797"/>
                        <a:pt x="2613152" y="486857"/>
                        <a:pt x="2605177" y="498820"/>
                      </a:cubicBezTo>
                      <a:cubicBezTo>
                        <a:pt x="2595876" y="512771"/>
                        <a:pt x="2588300" y="527807"/>
                        <a:pt x="2579298" y="541952"/>
                      </a:cubicBezTo>
                      <a:cubicBezTo>
                        <a:pt x="2568166" y="559445"/>
                        <a:pt x="2556295" y="576457"/>
                        <a:pt x="2544793" y="593710"/>
                      </a:cubicBezTo>
                      <a:cubicBezTo>
                        <a:pt x="2539042" y="602336"/>
                        <a:pt x="2534871" y="612258"/>
                        <a:pt x="2527540" y="619589"/>
                      </a:cubicBezTo>
                      <a:cubicBezTo>
                        <a:pt x="2518913" y="628216"/>
                        <a:pt x="2509600" y="636206"/>
                        <a:pt x="2501660" y="645469"/>
                      </a:cubicBezTo>
                      <a:cubicBezTo>
                        <a:pt x="2483060" y="667169"/>
                        <a:pt x="2473560" y="688955"/>
                        <a:pt x="2449902" y="705853"/>
                      </a:cubicBezTo>
                      <a:cubicBezTo>
                        <a:pt x="2439438" y="713327"/>
                        <a:pt x="2426898" y="717355"/>
                        <a:pt x="2415396" y="723106"/>
                      </a:cubicBezTo>
                      <a:cubicBezTo>
                        <a:pt x="2386996" y="751508"/>
                        <a:pt x="2379034" y="762854"/>
                        <a:pt x="2337759" y="783491"/>
                      </a:cubicBezTo>
                      <a:cubicBezTo>
                        <a:pt x="2326257" y="789242"/>
                        <a:pt x="2313717" y="793270"/>
                        <a:pt x="2303253" y="800744"/>
                      </a:cubicBezTo>
                      <a:cubicBezTo>
                        <a:pt x="2293326" y="807835"/>
                        <a:pt x="2287301" y="819532"/>
                        <a:pt x="2277374" y="826623"/>
                      </a:cubicBezTo>
                      <a:cubicBezTo>
                        <a:pt x="2235493" y="856538"/>
                        <a:pt x="2254531" y="833732"/>
                        <a:pt x="2216989" y="852503"/>
                      </a:cubicBezTo>
                      <a:cubicBezTo>
                        <a:pt x="2135512" y="893242"/>
                        <a:pt x="2206331" y="867558"/>
                        <a:pt x="2147977" y="887008"/>
                      </a:cubicBezTo>
                      <a:cubicBezTo>
                        <a:pt x="2108013" y="913651"/>
                        <a:pt x="2134930" y="900450"/>
                        <a:pt x="2078966" y="912887"/>
                      </a:cubicBezTo>
                      <a:cubicBezTo>
                        <a:pt x="1975945" y="935781"/>
                        <a:pt x="2132198" y="904777"/>
                        <a:pt x="1992702" y="930140"/>
                      </a:cubicBezTo>
                      <a:cubicBezTo>
                        <a:pt x="1978276" y="932763"/>
                        <a:pt x="1964152" y="937232"/>
                        <a:pt x="1949570" y="938767"/>
                      </a:cubicBezTo>
                      <a:cubicBezTo>
                        <a:pt x="1909433" y="942992"/>
                        <a:pt x="1869057" y="944518"/>
                        <a:pt x="1828800" y="947393"/>
                      </a:cubicBezTo>
                      <a:cubicBezTo>
                        <a:pt x="1820174" y="950269"/>
                        <a:pt x="1812014" y="956020"/>
                        <a:pt x="1802921" y="956020"/>
                      </a:cubicBezTo>
                      <a:cubicBezTo>
                        <a:pt x="1196498" y="956020"/>
                        <a:pt x="1374869" y="997809"/>
                        <a:pt x="1138687" y="938767"/>
                      </a:cubicBezTo>
                      <a:cubicBezTo>
                        <a:pt x="1130061" y="933016"/>
                        <a:pt x="1122282" y="925725"/>
                        <a:pt x="1112808" y="921514"/>
                      </a:cubicBezTo>
                      <a:cubicBezTo>
                        <a:pt x="1096189" y="914128"/>
                        <a:pt x="1078988" y="907251"/>
                        <a:pt x="1061049" y="904261"/>
                      </a:cubicBezTo>
                      <a:cubicBezTo>
                        <a:pt x="1048754" y="902212"/>
                        <a:pt x="981237" y="891532"/>
                        <a:pt x="966159" y="887008"/>
                      </a:cubicBezTo>
                      <a:cubicBezTo>
                        <a:pt x="951327" y="882558"/>
                        <a:pt x="937717" y="874652"/>
                        <a:pt x="923027" y="869755"/>
                      </a:cubicBezTo>
                      <a:cubicBezTo>
                        <a:pt x="911779" y="866006"/>
                        <a:pt x="899921" y="864386"/>
                        <a:pt x="888521" y="861129"/>
                      </a:cubicBezTo>
                      <a:cubicBezTo>
                        <a:pt x="879778" y="858631"/>
                        <a:pt x="871385" y="855001"/>
                        <a:pt x="862642" y="852503"/>
                      </a:cubicBezTo>
                      <a:cubicBezTo>
                        <a:pt x="851242" y="849246"/>
                        <a:pt x="839384" y="847625"/>
                        <a:pt x="828136" y="843876"/>
                      </a:cubicBezTo>
                      <a:cubicBezTo>
                        <a:pt x="813446" y="838979"/>
                        <a:pt x="799503" y="832060"/>
                        <a:pt x="785004" y="826623"/>
                      </a:cubicBezTo>
                      <a:cubicBezTo>
                        <a:pt x="776490" y="823430"/>
                        <a:pt x="767751" y="820872"/>
                        <a:pt x="759125" y="817997"/>
                      </a:cubicBezTo>
                      <a:cubicBezTo>
                        <a:pt x="699800" y="778447"/>
                        <a:pt x="727038" y="790048"/>
                        <a:pt x="681487" y="774865"/>
                      </a:cubicBezTo>
                      <a:cubicBezTo>
                        <a:pt x="623298" y="716676"/>
                        <a:pt x="652875" y="730822"/>
                        <a:pt x="603849" y="714480"/>
                      </a:cubicBezTo>
                      <a:cubicBezTo>
                        <a:pt x="595223" y="705854"/>
                        <a:pt x="588121" y="695368"/>
                        <a:pt x="577970" y="688601"/>
                      </a:cubicBezTo>
                      <a:cubicBezTo>
                        <a:pt x="570404" y="683557"/>
                        <a:pt x="560449" y="683556"/>
                        <a:pt x="552091" y="679974"/>
                      </a:cubicBezTo>
                      <a:cubicBezTo>
                        <a:pt x="540271" y="674908"/>
                        <a:pt x="528612" y="669337"/>
                        <a:pt x="517585" y="662721"/>
                      </a:cubicBezTo>
                      <a:cubicBezTo>
                        <a:pt x="499805" y="652053"/>
                        <a:pt x="485498" y="634773"/>
                        <a:pt x="465827" y="628216"/>
                      </a:cubicBezTo>
                      <a:lnTo>
                        <a:pt x="414068" y="610963"/>
                      </a:lnTo>
                      <a:cubicBezTo>
                        <a:pt x="396815" y="599461"/>
                        <a:pt x="376972" y="591119"/>
                        <a:pt x="362310" y="576457"/>
                      </a:cubicBezTo>
                      <a:cubicBezTo>
                        <a:pt x="353683" y="567831"/>
                        <a:pt x="346060" y="558068"/>
                        <a:pt x="336430" y="550578"/>
                      </a:cubicBezTo>
                      <a:cubicBezTo>
                        <a:pt x="320063" y="537848"/>
                        <a:pt x="299334" y="530734"/>
                        <a:pt x="284672" y="516072"/>
                      </a:cubicBezTo>
                      <a:cubicBezTo>
                        <a:pt x="242518" y="473918"/>
                        <a:pt x="277275" y="503219"/>
                        <a:pt x="224287" y="472940"/>
                      </a:cubicBezTo>
                      <a:cubicBezTo>
                        <a:pt x="215285" y="467796"/>
                        <a:pt x="207937" y="459771"/>
                        <a:pt x="198408" y="455687"/>
                      </a:cubicBezTo>
                      <a:cubicBezTo>
                        <a:pt x="187511" y="451017"/>
                        <a:pt x="175404" y="449936"/>
                        <a:pt x="163902" y="447061"/>
                      </a:cubicBezTo>
                      <a:cubicBezTo>
                        <a:pt x="152400" y="438435"/>
                        <a:pt x="141095" y="429539"/>
                        <a:pt x="129396" y="421182"/>
                      </a:cubicBezTo>
                      <a:cubicBezTo>
                        <a:pt x="120960" y="415156"/>
                        <a:pt x="110848" y="411260"/>
                        <a:pt x="103517" y="403929"/>
                      </a:cubicBezTo>
                      <a:cubicBezTo>
                        <a:pt x="46008" y="346420"/>
                        <a:pt x="129396" y="406805"/>
                        <a:pt x="60385" y="360797"/>
                      </a:cubicBezTo>
                      <a:cubicBezTo>
                        <a:pt x="43516" y="335495"/>
                        <a:pt x="41649" y="337612"/>
                        <a:pt x="34506" y="309038"/>
                      </a:cubicBezTo>
                      <a:cubicBezTo>
                        <a:pt x="33809" y="306249"/>
                        <a:pt x="5751" y="280284"/>
                        <a:pt x="0" y="274533"/>
                      </a:cubicBezTo>
                      <a:close/>
                    </a:path>
                  </a:pathLst>
                </a:custGeom>
                <a:solidFill>
                  <a:srgbClr val="8F60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3351969" y="2975703"/>
                  <a:ext cx="2751750" cy="1250830"/>
                </a:xfrm>
                <a:custGeom>
                  <a:avLst/>
                  <a:gdLst>
                    <a:gd name="connsiteX0" fmla="*/ 43132 w 2734677"/>
                    <a:gd name="connsiteY0" fmla="*/ 0 h 1250830"/>
                    <a:gd name="connsiteX1" fmla="*/ 43132 w 2734677"/>
                    <a:gd name="connsiteY1" fmla="*/ 0 h 1250830"/>
                    <a:gd name="connsiteX2" fmla="*/ 112144 w 2734677"/>
                    <a:gd name="connsiteY2" fmla="*/ 34505 h 1250830"/>
                    <a:gd name="connsiteX3" fmla="*/ 146649 w 2734677"/>
                    <a:gd name="connsiteY3" fmla="*/ 60385 h 1250830"/>
                    <a:gd name="connsiteX4" fmla="*/ 198408 w 2734677"/>
                    <a:gd name="connsiteY4" fmla="*/ 77637 h 1250830"/>
                    <a:gd name="connsiteX5" fmla="*/ 250166 w 2734677"/>
                    <a:gd name="connsiteY5" fmla="*/ 103517 h 1250830"/>
                    <a:gd name="connsiteX6" fmla="*/ 276045 w 2734677"/>
                    <a:gd name="connsiteY6" fmla="*/ 120770 h 1250830"/>
                    <a:gd name="connsiteX7" fmla="*/ 319177 w 2734677"/>
                    <a:gd name="connsiteY7" fmla="*/ 138022 h 1250830"/>
                    <a:gd name="connsiteX8" fmla="*/ 345057 w 2734677"/>
                    <a:gd name="connsiteY8" fmla="*/ 155275 h 1250830"/>
                    <a:gd name="connsiteX9" fmla="*/ 414068 w 2734677"/>
                    <a:gd name="connsiteY9" fmla="*/ 181154 h 1250830"/>
                    <a:gd name="connsiteX10" fmla="*/ 465827 w 2734677"/>
                    <a:gd name="connsiteY10" fmla="*/ 189781 h 1250830"/>
                    <a:gd name="connsiteX11" fmla="*/ 500332 w 2734677"/>
                    <a:gd name="connsiteY11" fmla="*/ 198407 h 1250830"/>
                    <a:gd name="connsiteX12" fmla="*/ 552091 w 2734677"/>
                    <a:gd name="connsiteY12" fmla="*/ 207034 h 1250830"/>
                    <a:gd name="connsiteX13" fmla="*/ 603849 w 2734677"/>
                    <a:gd name="connsiteY13" fmla="*/ 224287 h 1250830"/>
                    <a:gd name="connsiteX14" fmla="*/ 638355 w 2734677"/>
                    <a:gd name="connsiteY14" fmla="*/ 232913 h 1250830"/>
                    <a:gd name="connsiteX15" fmla="*/ 664234 w 2734677"/>
                    <a:gd name="connsiteY15" fmla="*/ 250166 h 1250830"/>
                    <a:gd name="connsiteX16" fmla="*/ 724619 w 2734677"/>
                    <a:gd name="connsiteY16" fmla="*/ 267419 h 1250830"/>
                    <a:gd name="connsiteX17" fmla="*/ 810883 w 2734677"/>
                    <a:gd name="connsiteY17" fmla="*/ 284671 h 1250830"/>
                    <a:gd name="connsiteX18" fmla="*/ 923027 w 2734677"/>
                    <a:gd name="connsiteY18" fmla="*/ 319177 h 1250830"/>
                    <a:gd name="connsiteX19" fmla="*/ 974785 w 2734677"/>
                    <a:gd name="connsiteY19" fmla="*/ 327804 h 1250830"/>
                    <a:gd name="connsiteX20" fmla="*/ 1017917 w 2734677"/>
                    <a:gd name="connsiteY20" fmla="*/ 336430 h 1250830"/>
                    <a:gd name="connsiteX21" fmla="*/ 1095555 w 2734677"/>
                    <a:gd name="connsiteY21" fmla="*/ 345056 h 1250830"/>
                    <a:gd name="connsiteX22" fmla="*/ 1181819 w 2734677"/>
                    <a:gd name="connsiteY22" fmla="*/ 362309 h 1250830"/>
                    <a:gd name="connsiteX23" fmla="*/ 1656272 w 2734677"/>
                    <a:gd name="connsiteY23" fmla="*/ 353683 h 1250830"/>
                    <a:gd name="connsiteX24" fmla="*/ 1690777 w 2734677"/>
                    <a:gd name="connsiteY24" fmla="*/ 345056 h 1250830"/>
                    <a:gd name="connsiteX25" fmla="*/ 1828800 w 2734677"/>
                    <a:gd name="connsiteY25" fmla="*/ 327804 h 1250830"/>
                    <a:gd name="connsiteX26" fmla="*/ 1949570 w 2734677"/>
                    <a:gd name="connsiteY26" fmla="*/ 293298 h 1250830"/>
                    <a:gd name="connsiteX27" fmla="*/ 1975449 w 2734677"/>
                    <a:gd name="connsiteY27" fmla="*/ 284671 h 1250830"/>
                    <a:gd name="connsiteX28" fmla="*/ 2001328 w 2734677"/>
                    <a:gd name="connsiteY28" fmla="*/ 267419 h 1250830"/>
                    <a:gd name="connsiteX29" fmla="*/ 2053087 w 2734677"/>
                    <a:gd name="connsiteY29" fmla="*/ 250166 h 1250830"/>
                    <a:gd name="connsiteX30" fmla="*/ 2104845 w 2734677"/>
                    <a:gd name="connsiteY30" fmla="*/ 207034 h 1250830"/>
                    <a:gd name="connsiteX31" fmla="*/ 2130725 w 2734677"/>
                    <a:gd name="connsiteY31" fmla="*/ 198407 h 1250830"/>
                    <a:gd name="connsiteX32" fmla="*/ 2191110 w 2734677"/>
                    <a:gd name="connsiteY32" fmla="*/ 155275 h 1250830"/>
                    <a:gd name="connsiteX33" fmla="*/ 2251494 w 2734677"/>
                    <a:gd name="connsiteY33" fmla="*/ 138022 h 1250830"/>
                    <a:gd name="connsiteX34" fmla="*/ 2277374 w 2734677"/>
                    <a:gd name="connsiteY34" fmla="*/ 120770 h 1250830"/>
                    <a:gd name="connsiteX35" fmla="*/ 2337759 w 2734677"/>
                    <a:gd name="connsiteY35" fmla="*/ 103517 h 1250830"/>
                    <a:gd name="connsiteX36" fmla="*/ 2363638 w 2734677"/>
                    <a:gd name="connsiteY36" fmla="*/ 94890 h 1250830"/>
                    <a:gd name="connsiteX37" fmla="*/ 2398144 w 2734677"/>
                    <a:gd name="connsiteY37" fmla="*/ 86264 h 1250830"/>
                    <a:gd name="connsiteX38" fmla="*/ 2424023 w 2734677"/>
                    <a:gd name="connsiteY38" fmla="*/ 77637 h 1250830"/>
                    <a:gd name="connsiteX39" fmla="*/ 2458528 w 2734677"/>
                    <a:gd name="connsiteY39" fmla="*/ 60385 h 1250830"/>
                    <a:gd name="connsiteX40" fmla="*/ 2501660 w 2734677"/>
                    <a:gd name="connsiteY40" fmla="*/ 51758 h 1250830"/>
                    <a:gd name="connsiteX41" fmla="*/ 2596551 w 2734677"/>
                    <a:gd name="connsiteY41" fmla="*/ 34505 h 1250830"/>
                    <a:gd name="connsiteX42" fmla="*/ 2648310 w 2734677"/>
                    <a:gd name="connsiteY42" fmla="*/ 43132 h 1250830"/>
                    <a:gd name="connsiteX43" fmla="*/ 2665562 w 2734677"/>
                    <a:gd name="connsiteY43" fmla="*/ 69011 h 1250830"/>
                    <a:gd name="connsiteX44" fmla="*/ 2700068 w 2734677"/>
                    <a:gd name="connsiteY44" fmla="*/ 146649 h 1250830"/>
                    <a:gd name="connsiteX45" fmla="*/ 2708694 w 2734677"/>
                    <a:gd name="connsiteY45" fmla="*/ 172528 h 1250830"/>
                    <a:gd name="connsiteX46" fmla="*/ 2725947 w 2734677"/>
                    <a:gd name="connsiteY46" fmla="*/ 250166 h 1250830"/>
                    <a:gd name="connsiteX47" fmla="*/ 2725947 w 2734677"/>
                    <a:gd name="connsiteY47" fmla="*/ 457200 h 1250830"/>
                    <a:gd name="connsiteX48" fmla="*/ 2691442 w 2734677"/>
                    <a:gd name="connsiteY48" fmla="*/ 508958 h 1250830"/>
                    <a:gd name="connsiteX49" fmla="*/ 2639683 w 2734677"/>
                    <a:gd name="connsiteY49" fmla="*/ 560717 h 1250830"/>
                    <a:gd name="connsiteX50" fmla="*/ 2613804 w 2734677"/>
                    <a:gd name="connsiteY50" fmla="*/ 586596 h 1250830"/>
                    <a:gd name="connsiteX51" fmla="*/ 2587925 w 2734677"/>
                    <a:gd name="connsiteY51" fmla="*/ 603849 h 1250830"/>
                    <a:gd name="connsiteX52" fmla="*/ 2562045 w 2734677"/>
                    <a:gd name="connsiteY52" fmla="*/ 664234 h 1250830"/>
                    <a:gd name="connsiteX53" fmla="*/ 2527540 w 2734677"/>
                    <a:gd name="connsiteY53" fmla="*/ 741871 h 1250830"/>
                    <a:gd name="connsiteX54" fmla="*/ 2510287 w 2734677"/>
                    <a:gd name="connsiteY54" fmla="*/ 819509 h 1250830"/>
                    <a:gd name="connsiteX55" fmla="*/ 2458528 w 2734677"/>
                    <a:gd name="connsiteY55" fmla="*/ 914400 h 1250830"/>
                    <a:gd name="connsiteX56" fmla="*/ 2432649 w 2734677"/>
                    <a:gd name="connsiteY56" fmla="*/ 966158 h 1250830"/>
                    <a:gd name="connsiteX57" fmla="*/ 2406770 w 2734677"/>
                    <a:gd name="connsiteY57" fmla="*/ 992037 h 1250830"/>
                    <a:gd name="connsiteX58" fmla="*/ 2380891 w 2734677"/>
                    <a:gd name="connsiteY58" fmla="*/ 1026543 h 1250830"/>
                    <a:gd name="connsiteX59" fmla="*/ 2329132 w 2734677"/>
                    <a:gd name="connsiteY59" fmla="*/ 1061049 h 1250830"/>
                    <a:gd name="connsiteX60" fmla="*/ 2303253 w 2734677"/>
                    <a:gd name="connsiteY60" fmla="*/ 1078302 h 1250830"/>
                    <a:gd name="connsiteX61" fmla="*/ 2277374 w 2734677"/>
                    <a:gd name="connsiteY61" fmla="*/ 1104181 h 1250830"/>
                    <a:gd name="connsiteX62" fmla="*/ 2156604 w 2734677"/>
                    <a:gd name="connsiteY62" fmla="*/ 1130060 h 1250830"/>
                    <a:gd name="connsiteX63" fmla="*/ 2122098 w 2734677"/>
                    <a:gd name="connsiteY63" fmla="*/ 1138687 h 1250830"/>
                    <a:gd name="connsiteX64" fmla="*/ 2096219 w 2734677"/>
                    <a:gd name="connsiteY64" fmla="*/ 1147313 h 1250830"/>
                    <a:gd name="connsiteX65" fmla="*/ 2027208 w 2734677"/>
                    <a:gd name="connsiteY65" fmla="*/ 1164566 h 1250830"/>
                    <a:gd name="connsiteX66" fmla="*/ 1992702 w 2734677"/>
                    <a:gd name="connsiteY66" fmla="*/ 1173192 h 1250830"/>
                    <a:gd name="connsiteX67" fmla="*/ 1897811 w 2734677"/>
                    <a:gd name="connsiteY67" fmla="*/ 1199071 h 1250830"/>
                    <a:gd name="connsiteX68" fmla="*/ 1837427 w 2734677"/>
                    <a:gd name="connsiteY68" fmla="*/ 1207698 h 1250830"/>
                    <a:gd name="connsiteX69" fmla="*/ 1768415 w 2734677"/>
                    <a:gd name="connsiteY69" fmla="*/ 1224951 h 1250830"/>
                    <a:gd name="connsiteX70" fmla="*/ 1682151 w 2734677"/>
                    <a:gd name="connsiteY70" fmla="*/ 1233577 h 1250830"/>
                    <a:gd name="connsiteX71" fmla="*/ 1595887 w 2734677"/>
                    <a:gd name="connsiteY71" fmla="*/ 1250830 h 1250830"/>
                    <a:gd name="connsiteX72" fmla="*/ 1199072 w 2734677"/>
                    <a:gd name="connsiteY72" fmla="*/ 1242204 h 1250830"/>
                    <a:gd name="connsiteX73" fmla="*/ 1173193 w 2734677"/>
                    <a:gd name="connsiteY73" fmla="*/ 1233577 h 1250830"/>
                    <a:gd name="connsiteX74" fmla="*/ 1086928 w 2734677"/>
                    <a:gd name="connsiteY74" fmla="*/ 1216324 h 1250830"/>
                    <a:gd name="connsiteX75" fmla="*/ 1026544 w 2734677"/>
                    <a:gd name="connsiteY75" fmla="*/ 1199071 h 1250830"/>
                    <a:gd name="connsiteX76" fmla="*/ 1000664 w 2734677"/>
                    <a:gd name="connsiteY76" fmla="*/ 1190445 h 1250830"/>
                    <a:gd name="connsiteX77" fmla="*/ 897147 w 2734677"/>
                    <a:gd name="connsiteY77" fmla="*/ 1173192 h 1250830"/>
                    <a:gd name="connsiteX78" fmla="*/ 862642 w 2734677"/>
                    <a:gd name="connsiteY78" fmla="*/ 1164566 h 1250830"/>
                    <a:gd name="connsiteX79" fmla="*/ 819510 w 2734677"/>
                    <a:gd name="connsiteY79" fmla="*/ 1155939 h 1250830"/>
                    <a:gd name="connsiteX80" fmla="*/ 785004 w 2734677"/>
                    <a:gd name="connsiteY80" fmla="*/ 1138687 h 1250830"/>
                    <a:gd name="connsiteX81" fmla="*/ 759125 w 2734677"/>
                    <a:gd name="connsiteY81" fmla="*/ 1130060 h 1250830"/>
                    <a:gd name="connsiteX82" fmla="*/ 698740 w 2734677"/>
                    <a:gd name="connsiteY82" fmla="*/ 1086928 h 1250830"/>
                    <a:gd name="connsiteX83" fmla="*/ 664234 w 2734677"/>
                    <a:gd name="connsiteY83" fmla="*/ 1069675 h 1250830"/>
                    <a:gd name="connsiteX84" fmla="*/ 612476 w 2734677"/>
                    <a:gd name="connsiteY84" fmla="*/ 1043796 h 1250830"/>
                    <a:gd name="connsiteX85" fmla="*/ 586596 w 2734677"/>
                    <a:gd name="connsiteY85" fmla="*/ 1026543 h 1250830"/>
                    <a:gd name="connsiteX86" fmla="*/ 569344 w 2734677"/>
                    <a:gd name="connsiteY86" fmla="*/ 1000664 h 1250830"/>
                    <a:gd name="connsiteX87" fmla="*/ 526211 w 2734677"/>
                    <a:gd name="connsiteY87" fmla="*/ 974785 h 1250830"/>
                    <a:gd name="connsiteX88" fmla="*/ 474453 w 2734677"/>
                    <a:gd name="connsiteY88" fmla="*/ 923026 h 1250830"/>
                    <a:gd name="connsiteX89" fmla="*/ 448574 w 2734677"/>
                    <a:gd name="connsiteY89" fmla="*/ 897147 h 1250830"/>
                    <a:gd name="connsiteX90" fmla="*/ 422694 w 2734677"/>
                    <a:gd name="connsiteY90" fmla="*/ 879894 h 1250830"/>
                    <a:gd name="connsiteX91" fmla="*/ 405442 w 2734677"/>
                    <a:gd name="connsiteY91" fmla="*/ 854015 h 1250830"/>
                    <a:gd name="connsiteX92" fmla="*/ 379562 w 2734677"/>
                    <a:gd name="connsiteY92" fmla="*/ 793630 h 1250830"/>
                    <a:gd name="connsiteX93" fmla="*/ 345057 w 2734677"/>
                    <a:gd name="connsiteY93" fmla="*/ 741871 h 1250830"/>
                    <a:gd name="connsiteX94" fmla="*/ 284672 w 2734677"/>
                    <a:gd name="connsiteY94" fmla="*/ 664234 h 1250830"/>
                    <a:gd name="connsiteX95" fmla="*/ 267419 w 2734677"/>
                    <a:gd name="connsiteY95" fmla="*/ 629728 h 1250830"/>
                    <a:gd name="connsiteX96" fmla="*/ 258793 w 2734677"/>
                    <a:gd name="connsiteY96" fmla="*/ 603849 h 1250830"/>
                    <a:gd name="connsiteX97" fmla="*/ 224287 w 2734677"/>
                    <a:gd name="connsiteY97" fmla="*/ 552090 h 1250830"/>
                    <a:gd name="connsiteX98" fmla="*/ 207034 w 2734677"/>
                    <a:gd name="connsiteY98" fmla="*/ 526211 h 1250830"/>
                    <a:gd name="connsiteX99" fmla="*/ 181155 w 2734677"/>
                    <a:gd name="connsiteY99" fmla="*/ 500332 h 1250830"/>
                    <a:gd name="connsiteX100" fmla="*/ 120770 w 2734677"/>
                    <a:gd name="connsiteY100" fmla="*/ 414068 h 1250830"/>
                    <a:gd name="connsiteX101" fmla="*/ 94891 w 2734677"/>
                    <a:gd name="connsiteY101" fmla="*/ 396815 h 1250830"/>
                    <a:gd name="connsiteX102" fmla="*/ 69011 w 2734677"/>
                    <a:gd name="connsiteY102" fmla="*/ 336430 h 1250830"/>
                    <a:gd name="connsiteX103" fmla="*/ 51759 w 2734677"/>
                    <a:gd name="connsiteY103" fmla="*/ 310551 h 1250830"/>
                    <a:gd name="connsiteX104" fmla="*/ 34506 w 2734677"/>
                    <a:gd name="connsiteY104" fmla="*/ 258792 h 1250830"/>
                    <a:gd name="connsiteX105" fmla="*/ 25879 w 2734677"/>
                    <a:gd name="connsiteY105" fmla="*/ 232913 h 1250830"/>
                    <a:gd name="connsiteX106" fmla="*/ 17253 w 2734677"/>
                    <a:gd name="connsiteY106" fmla="*/ 198407 h 1250830"/>
                    <a:gd name="connsiteX107" fmla="*/ 0 w 2734677"/>
                    <a:gd name="connsiteY107" fmla="*/ 146649 h 1250830"/>
                    <a:gd name="connsiteX108" fmla="*/ 8627 w 2734677"/>
                    <a:gd name="connsiteY108" fmla="*/ 43132 h 1250830"/>
                    <a:gd name="connsiteX109" fmla="*/ 43132 w 2734677"/>
                    <a:gd name="connsiteY109" fmla="*/ 0 h 1250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34677" h="1250830">
                      <a:moveTo>
                        <a:pt x="43132" y="0"/>
                      </a:moveTo>
                      <a:lnTo>
                        <a:pt x="43132" y="0"/>
                      </a:lnTo>
                      <a:cubicBezTo>
                        <a:pt x="66136" y="11502"/>
                        <a:pt x="89928" y="21546"/>
                        <a:pt x="112144" y="34505"/>
                      </a:cubicBezTo>
                      <a:cubicBezTo>
                        <a:pt x="124563" y="41749"/>
                        <a:pt x="133790" y="53955"/>
                        <a:pt x="146649" y="60385"/>
                      </a:cubicBezTo>
                      <a:cubicBezTo>
                        <a:pt x="162915" y="68518"/>
                        <a:pt x="198408" y="77637"/>
                        <a:pt x="198408" y="77637"/>
                      </a:cubicBezTo>
                      <a:cubicBezTo>
                        <a:pt x="272574" y="127082"/>
                        <a:pt x="178737" y="67801"/>
                        <a:pt x="250166" y="103517"/>
                      </a:cubicBezTo>
                      <a:cubicBezTo>
                        <a:pt x="259439" y="108154"/>
                        <a:pt x="266772" y="116134"/>
                        <a:pt x="276045" y="120770"/>
                      </a:cubicBezTo>
                      <a:cubicBezTo>
                        <a:pt x="289895" y="127695"/>
                        <a:pt x="305327" y="131097"/>
                        <a:pt x="319177" y="138022"/>
                      </a:cubicBezTo>
                      <a:cubicBezTo>
                        <a:pt x="328450" y="142659"/>
                        <a:pt x="335784" y="150638"/>
                        <a:pt x="345057" y="155275"/>
                      </a:cubicBezTo>
                      <a:cubicBezTo>
                        <a:pt x="350434" y="157963"/>
                        <a:pt x="400627" y="178167"/>
                        <a:pt x="414068" y="181154"/>
                      </a:cubicBezTo>
                      <a:cubicBezTo>
                        <a:pt x="431142" y="184948"/>
                        <a:pt x="448676" y="186351"/>
                        <a:pt x="465827" y="189781"/>
                      </a:cubicBezTo>
                      <a:cubicBezTo>
                        <a:pt x="477452" y="192106"/>
                        <a:pt x="488707" y="196082"/>
                        <a:pt x="500332" y="198407"/>
                      </a:cubicBezTo>
                      <a:cubicBezTo>
                        <a:pt x="517483" y="201837"/>
                        <a:pt x="535122" y="202792"/>
                        <a:pt x="552091" y="207034"/>
                      </a:cubicBezTo>
                      <a:cubicBezTo>
                        <a:pt x="569734" y="211445"/>
                        <a:pt x="586430" y="219061"/>
                        <a:pt x="603849" y="224287"/>
                      </a:cubicBezTo>
                      <a:cubicBezTo>
                        <a:pt x="615205" y="227694"/>
                        <a:pt x="626853" y="230038"/>
                        <a:pt x="638355" y="232913"/>
                      </a:cubicBezTo>
                      <a:cubicBezTo>
                        <a:pt x="646981" y="238664"/>
                        <a:pt x="654608" y="246316"/>
                        <a:pt x="664234" y="250166"/>
                      </a:cubicBezTo>
                      <a:cubicBezTo>
                        <a:pt x="683671" y="257941"/>
                        <a:pt x="704568" y="261404"/>
                        <a:pt x="724619" y="267419"/>
                      </a:cubicBezTo>
                      <a:cubicBezTo>
                        <a:pt x="779365" y="283843"/>
                        <a:pt x="720079" y="271700"/>
                        <a:pt x="810883" y="284671"/>
                      </a:cubicBezTo>
                      <a:cubicBezTo>
                        <a:pt x="858889" y="316676"/>
                        <a:pt x="833022" y="304175"/>
                        <a:pt x="923027" y="319177"/>
                      </a:cubicBezTo>
                      <a:lnTo>
                        <a:pt x="974785" y="327804"/>
                      </a:lnTo>
                      <a:cubicBezTo>
                        <a:pt x="989211" y="330427"/>
                        <a:pt x="1003402" y="334357"/>
                        <a:pt x="1017917" y="336430"/>
                      </a:cubicBezTo>
                      <a:cubicBezTo>
                        <a:pt x="1043694" y="340112"/>
                        <a:pt x="1069745" y="341615"/>
                        <a:pt x="1095555" y="345056"/>
                      </a:cubicBezTo>
                      <a:cubicBezTo>
                        <a:pt x="1140870" y="351098"/>
                        <a:pt x="1142639" y="352515"/>
                        <a:pt x="1181819" y="362309"/>
                      </a:cubicBezTo>
                      <a:lnTo>
                        <a:pt x="1656272" y="353683"/>
                      </a:lnTo>
                      <a:cubicBezTo>
                        <a:pt x="1668121" y="353281"/>
                        <a:pt x="1679113" y="347177"/>
                        <a:pt x="1690777" y="345056"/>
                      </a:cubicBezTo>
                      <a:cubicBezTo>
                        <a:pt x="1729456" y="338023"/>
                        <a:pt x="1791762" y="331919"/>
                        <a:pt x="1828800" y="327804"/>
                      </a:cubicBezTo>
                      <a:cubicBezTo>
                        <a:pt x="1915444" y="306143"/>
                        <a:pt x="1875324" y="318047"/>
                        <a:pt x="1949570" y="293298"/>
                      </a:cubicBezTo>
                      <a:cubicBezTo>
                        <a:pt x="1958196" y="290422"/>
                        <a:pt x="1967883" y="289715"/>
                        <a:pt x="1975449" y="284671"/>
                      </a:cubicBezTo>
                      <a:cubicBezTo>
                        <a:pt x="1984075" y="278920"/>
                        <a:pt x="1991854" y="271630"/>
                        <a:pt x="2001328" y="267419"/>
                      </a:cubicBezTo>
                      <a:cubicBezTo>
                        <a:pt x="2017947" y="260033"/>
                        <a:pt x="2053087" y="250166"/>
                        <a:pt x="2053087" y="250166"/>
                      </a:cubicBezTo>
                      <a:cubicBezTo>
                        <a:pt x="2072165" y="231088"/>
                        <a:pt x="2080826" y="219044"/>
                        <a:pt x="2104845" y="207034"/>
                      </a:cubicBezTo>
                      <a:cubicBezTo>
                        <a:pt x="2112978" y="202967"/>
                        <a:pt x="2122098" y="201283"/>
                        <a:pt x="2130725" y="198407"/>
                      </a:cubicBezTo>
                      <a:cubicBezTo>
                        <a:pt x="2134656" y="195459"/>
                        <a:pt x="2181297" y="159481"/>
                        <a:pt x="2191110" y="155275"/>
                      </a:cubicBezTo>
                      <a:cubicBezTo>
                        <a:pt x="2229832" y="138680"/>
                        <a:pt x="2217900" y="154819"/>
                        <a:pt x="2251494" y="138022"/>
                      </a:cubicBezTo>
                      <a:cubicBezTo>
                        <a:pt x="2260767" y="133385"/>
                        <a:pt x="2268101" y="125407"/>
                        <a:pt x="2277374" y="120770"/>
                      </a:cubicBezTo>
                      <a:cubicBezTo>
                        <a:pt x="2291170" y="113872"/>
                        <a:pt x="2324851" y="107205"/>
                        <a:pt x="2337759" y="103517"/>
                      </a:cubicBezTo>
                      <a:cubicBezTo>
                        <a:pt x="2346502" y="101019"/>
                        <a:pt x="2354895" y="97388"/>
                        <a:pt x="2363638" y="94890"/>
                      </a:cubicBezTo>
                      <a:cubicBezTo>
                        <a:pt x="2375038" y="91633"/>
                        <a:pt x="2386744" y="89521"/>
                        <a:pt x="2398144" y="86264"/>
                      </a:cubicBezTo>
                      <a:cubicBezTo>
                        <a:pt x="2406887" y="83766"/>
                        <a:pt x="2415665" y="81219"/>
                        <a:pt x="2424023" y="77637"/>
                      </a:cubicBezTo>
                      <a:cubicBezTo>
                        <a:pt x="2435842" y="72571"/>
                        <a:pt x="2446329" y="64451"/>
                        <a:pt x="2458528" y="60385"/>
                      </a:cubicBezTo>
                      <a:cubicBezTo>
                        <a:pt x="2472438" y="55748"/>
                        <a:pt x="2487436" y="55314"/>
                        <a:pt x="2501660" y="51758"/>
                      </a:cubicBezTo>
                      <a:cubicBezTo>
                        <a:pt x="2581441" y="31813"/>
                        <a:pt x="2437169" y="54429"/>
                        <a:pt x="2596551" y="34505"/>
                      </a:cubicBezTo>
                      <a:cubicBezTo>
                        <a:pt x="2613804" y="37381"/>
                        <a:pt x="2632666" y="35310"/>
                        <a:pt x="2648310" y="43132"/>
                      </a:cubicBezTo>
                      <a:cubicBezTo>
                        <a:pt x="2657583" y="47769"/>
                        <a:pt x="2661351" y="59537"/>
                        <a:pt x="2665562" y="69011"/>
                      </a:cubicBezTo>
                      <a:cubicBezTo>
                        <a:pt x="2706621" y="161397"/>
                        <a:pt x="2661024" y="88085"/>
                        <a:pt x="2700068" y="146649"/>
                      </a:cubicBezTo>
                      <a:cubicBezTo>
                        <a:pt x="2702943" y="155275"/>
                        <a:pt x="2706196" y="163785"/>
                        <a:pt x="2708694" y="172528"/>
                      </a:cubicBezTo>
                      <a:cubicBezTo>
                        <a:pt x="2716819" y="200964"/>
                        <a:pt x="2720015" y="220506"/>
                        <a:pt x="2725947" y="250166"/>
                      </a:cubicBezTo>
                      <a:cubicBezTo>
                        <a:pt x="2729652" y="302039"/>
                        <a:pt x="2743588" y="400748"/>
                        <a:pt x="2725947" y="457200"/>
                      </a:cubicBezTo>
                      <a:cubicBezTo>
                        <a:pt x="2719762" y="476991"/>
                        <a:pt x="2706104" y="494296"/>
                        <a:pt x="2691442" y="508958"/>
                      </a:cubicBezTo>
                      <a:lnTo>
                        <a:pt x="2639683" y="560717"/>
                      </a:lnTo>
                      <a:cubicBezTo>
                        <a:pt x="2631057" y="569343"/>
                        <a:pt x="2623955" y="579829"/>
                        <a:pt x="2613804" y="586596"/>
                      </a:cubicBezTo>
                      <a:lnTo>
                        <a:pt x="2587925" y="603849"/>
                      </a:lnTo>
                      <a:cubicBezTo>
                        <a:pt x="2544614" y="668815"/>
                        <a:pt x="2595465" y="586253"/>
                        <a:pt x="2562045" y="664234"/>
                      </a:cubicBezTo>
                      <a:cubicBezTo>
                        <a:pt x="2534940" y="727480"/>
                        <a:pt x="2547660" y="641274"/>
                        <a:pt x="2527540" y="741871"/>
                      </a:cubicBezTo>
                      <a:cubicBezTo>
                        <a:pt x="2525861" y="750266"/>
                        <a:pt x="2514971" y="808267"/>
                        <a:pt x="2510287" y="819509"/>
                      </a:cubicBezTo>
                      <a:cubicBezTo>
                        <a:pt x="2488542" y="871696"/>
                        <a:pt x="2483034" y="877641"/>
                        <a:pt x="2458528" y="914400"/>
                      </a:cubicBezTo>
                      <a:cubicBezTo>
                        <a:pt x="2449882" y="940338"/>
                        <a:pt x="2451230" y="943861"/>
                        <a:pt x="2432649" y="966158"/>
                      </a:cubicBezTo>
                      <a:cubicBezTo>
                        <a:pt x="2424839" y="975530"/>
                        <a:pt x="2414709" y="982774"/>
                        <a:pt x="2406770" y="992037"/>
                      </a:cubicBezTo>
                      <a:cubicBezTo>
                        <a:pt x="2397413" y="1002953"/>
                        <a:pt x="2391637" y="1016991"/>
                        <a:pt x="2380891" y="1026543"/>
                      </a:cubicBezTo>
                      <a:cubicBezTo>
                        <a:pt x="2365393" y="1040319"/>
                        <a:pt x="2346385" y="1049547"/>
                        <a:pt x="2329132" y="1061049"/>
                      </a:cubicBezTo>
                      <a:cubicBezTo>
                        <a:pt x="2320506" y="1066800"/>
                        <a:pt x="2310584" y="1070971"/>
                        <a:pt x="2303253" y="1078302"/>
                      </a:cubicBezTo>
                      <a:cubicBezTo>
                        <a:pt x="2294627" y="1086928"/>
                        <a:pt x="2288038" y="1098256"/>
                        <a:pt x="2277374" y="1104181"/>
                      </a:cubicBezTo>
                      <a:cubicBezTo>
                        <a:pt x="2241687" y="1124007"/>
                        <a:pt x="2195138" y="1125243"/>
                        <a:pt x="2156604" y="1130060"/>
                      </a:cubicBezTo>
                      <a:cubicBezTo>
                        <a:pt x="2145102" y="1132936"/>
                        <a:pt x="2133498" y="1135430"/>
                        <a:pt x="2122098" y="1138687"/>
                      </a:cubicBezTo>
                      <a:cubicBezTo>
                        <a:pt x="2113355" y="1141185"/>
                        <a:pt x="2104992" y="1144921"/>
                        <a:pt x="2096219" y="1147313"/>
                      </a:cubicBezTo>
                      <a:cubicBezTo>
                        <a:pt x="2073343" y="1153552"/>
                        <a:pt x="2050212" y="1158815"/>
                        <a:pt x="2027208" y="1164566"/>
                      </a:cubicBezTo>
                      <a:cubicBezTo>
                        <a:pt x="2015706" y="1167441"/>
                        <a:pt x="2003949" y="1169443"/>
                        <a:pt x="1992702" y="1173192"/>
                      </a:cubicBezTo>
                      <a:cubicBezTo>
                        <a:pt x="1961112" y="1183723"/>
                        <a:pt x="1931877" y="1194204"/>
                        <a:pt x="1897811" y="1199071"/>
                      </a:cubicBezTo>
                      <a:cubicBezTo>
                        <a:pt x="1877683" y="1201947"/>
                        <a:pt x="1857365" y="1203710"/>
                        <a:pt x="1837427" y="1207698"/>
                      </a:cubicBezTo>
                      <a:cubicBezTo>
                        <a:pt x="1814176" y="1212348"/>
                        <a:pt x="1792009" y="1222592"/>
                        <a:pt x="1768415" y="1224951"/>
                      </a:cubicBezTo>
                      <a:cubicBezTo>
                        <a:pt x="1739660" y="1227826"/>
                        <a:pt x="1710826" y="1229993"/>
                        <a:pt x="1682151" y="1233577"/>
                      </a:cubicBezTo>
                      <a:cubicBezTo>
                        <a:pt x="1639858" y="1238864"/>
                        <a:pt x="1633019" y="1241548"/>
                        <a:pt x="1595887" y="1250830"/>
                      </a:cubicBezTo>
                      <a:lnTo>
                        <a:pt x="1199072" y="1242204"/>
                      </a:lnTo>
                      <a:cubicBezTo>
                        <a:pt x="1189987" y="1241833"/>
                        <a:pt x="1182053" y="1235622"/>
                        <a:pt x="1173193" y="1233577"/>
                      </a:cubicBezTo>
                      <a:cubicBezTo>
                        <a:pt x="1144620" y="1226983"/>
                        <a:pt x="1114748" y="1225597"/>
                        <a:pt x="1086928" y="1216324"/>
                      </a:cubicBezTo>
                      <a:cubicBezTo>
                        <a:pt x="1024885" y="1195644"/>
                        <a:pt x="1102358" y="1220732"/>
                        <a:pt x="1026544" y="1199071"/>
                      </a:cubicBezTo>
                      <a:cubicBezTo>
                        <a:pt x="1017801" y="1196573"/>
                        <a:pt x="1009407" y="1192943"/>
                        <a:pt x="1000664" y="1190445"/>
                      </a:cubicBezTo>
                      <a:cubicBezTo>
                        <a:pt x="946308" y="1174915"/>
                        <a:pt x="972761" y="1185794"/>
                        <a:pt x="897147" y="1173192"/>
                      </a:cubicBezTo>
                      <a:cubicBezTo>
                        <a:pt x="885453" y="1171243"/>
                        <a:pt x="874215" y="1167138"/>
                        <a:pt x="862642" y="1164566"/>
                      </a:cubicBezTo>
                      <a:cubicBezTo>
                        <a:pt x="848329" y="1161385"/>
                        <a:pt x="833887" y="1158815"/>
                        <a:pt x="819510" y="1155939"/>
                      </a:cubicBezTo>
                      <a:cubicBezTo>
                        <a:pt x="808008" y="1150188"/>
                        <a:pt x="796824" y="1143753"/>
                        <a:pt x="785004" y="1138687"/>
                      </a:cubicBezTo>
                      <a:cubicBezTo>
                        <a:pt x="776646" y="1135105"/>
                        <a:pt x="767258" y="1134127"/>
                        <a:pt x="759125" y="1130060"/>
                      </a:cubicBezTo>
                      <a:cubicBezTo>
                        <a:pt x="740868" y="1120931"/>
                        <a:pt x="714380" y="1096703"/>
                        <a:pt x="698740" y="1086928"/>
                      </a:cubicBezTo>
                      <a:cubicBezTo>
                        <a:pt x="687835" y="1080112"/>
                        <a:pt x="675399" y="1076055"/>
                        <a:pt x="664234" y="1069675"/>
                      </a:cubicBezTo>
                      <a:cubicBezTo>
                        <a:pt x="617411" y="1042919"/>
                        <a:pt x="659924" y="1059611"/>
                        <a:pt x="612476" y="1043796"/>
                      </a:cubicBezTo>
                      <a:cubicBezTo>
                        <a:pt x="603849" y="1038045"/>
                        <a:pt x="593927" y="1033874"/>
                        <a:pt x="586596" y="1026543"/>
                      </a:cubicBezTo>
                      <a:cubicBezTo>
                        <a:pt x="579265" y="1019212"/>
                        <a:pt x="577216" y="1007411"/>
                        <a:pt x="569344" y="1000664"/>
                      </a:cubicBezTo>
                      <a:cubicBezTo>
                        <a:pt x="556614" y="989752"/>
                        <a:pt x="539188" y="985402"/>
                        <a:pt x="526211" y="974785"/>
                      </a:cubicBezTo>
                      <a:cubicBezTo>
                        <a:pt x="507327" y="959335"/>
                        <a:pt x="491706" y="940279"/>
                        <a:pt x="474453" y="923026"/>
                      </a:cubicBezTo>
                      <a:cubicBezTo>
                        <a:pt x="465827" y="914400"/>
                        <a:pt x="458725" y="903914"/>
                        <a:pt x="448574" y="897147"/>
                      </a:cubicBezTo>
                      <a:lnTo>
                        <a:pt x="422694" y="879894"/>
                      </a:lnTo>
                      <a:cubicBezTo>
                        <a:pt x="416943" y="871268"/>
                        <a:pt x="410078" y="863288"/>
                        <a:pt x="405442" y="854015"/>
                      </a:cubicBezTo>
                      <a:cubicBezTo>
                        <a:pt x="369747" y="782624"/>
                        <a:pt x="433411" y="883380"/>
                        <a:pt x="379562" y="793630"/>
                      </a:cubicBezTo>
                      <a:cubicBezTo>
                        <a:pt x="368894" y="775850"/>
                        <a:pt x="359719" y="756533"/>
                        <a:pt x="345057" y="741871"/>
                      </a:cubicBezTo>
                      <a:cubicBezTo>
                        <a:pt x="316655" y="713471"/>
                        <a:pt x="305309" y="705509"/>
                        <a:pt x="284672" y="664234"/>
                      </a:cubicBezTo>
                      <a:cubicBezTo>
                        <a:pt x="278921" y="652732"/>
                        <a:pt x="272485" y="641548"/>
                        <a:pt x="267419" y="629728"/>
                      </a:cubicBezTo>
                      <a:cubicBezTo>
                        <a:pt x="263837" y="621370"/>
                        <a:pt x="263209" y="611798"/>
                        <a:pt x="258793" y="603849"/>
                      </a:cubicBezTo>
                      <a:cubicBezTo>
                        <a:pt x="248723" y="585723"/>
                        <a:pt x="235789" y="569343"/>
                        <a:pt x="224287" y="552090"/>
                      </a:cubicBezTo>
                      <a:cubicBezTo>
                        <a:pt x="218536" y="543464"/>
                        <a:pt x="214365" y="533542"/>
                        <a:pt x="207034" y="526211"/>
                      </a:cubicBezTo>
                      <a:cubicBezTo>
                        <a:pt x="198408" y="517585"/>
                        <a:pt x="188645" y="509962"/>
                        <a:pt x="181155" y="500332"/>
                      </a:cubicBezTo>
                      <a:cubicBezTo>
                        <a:pt x="171290" y="487648"/>
                        <a:pt x="136476" y="429774"/>
                        <a:pt x="120770" y="414068"/>
                      </a:cubicBezTo>
                      <a:cubicBezTo>
                        <a:pt x="113439" y="406737"/>
                        <a:pt x="103517" y="402566"/>
                        <a:pt x="94891" y="396815"/>
                      </a:cubicBezTo>
                      <a:cubicBezTo>
                        <a:pt x="85212" y="367781"/>
                        <a:pt x="86066" y="366277"/>
                        <a:pt x="69011" y="336430"/>
                      </a:cubicBezTo>
                      <a:cubicBezTo>
                        <a:pt x="63867" y="327428"/>
                        <a:pt x="55970" y="320025"/>
                        <a:pt x="51759" y="310551"/>
                      </a:cubicBezTo>
                      <a:cubicBezTo>
                        <a:pt x="44373" y="293932"/>
                        <a:pt x="40257" y="276045"/>
                        <a:pt x="34506" y="258792"/>
                      </a:cubicBezTo>
                      <a:cubicBezTo>
                        <a:pt x="31630" y="250166"/>
                        <a:pt x="28084" y="241735"/>
                        <a:pt x="25879" y="232913"/>
                      </a:cubicBezTo>
                      <a:cubicBezTo>
                        <a:pt x="23004" y="221411"/>
                        <a:pt x="20660" y="209763"/>
                        <a:pt x="17253" y="198407"/>
                      </a:cubicBezTo>
                      <a:cubicBezTo>
                        <a:pt x="12027" y="180988"/>
                        <a:pt x="0" y="146649"/>
                        <a:pt x="0" y="146649"/>
                      </a:cubicBezTo>
                      <a:cubicBezTo>
                        <a:pt x="2876" y="112143"/>
                        <a:pt x="-885" y="76425"/>
                        <a:pt x="8627" y="43132"/>
                      </a:cubicBezTo>
                      <a:cubicBezTo>
                        <a:pt x="19465" y="5199"/>
                        <a:pt x="37381" y="7189"/>
                        <a:pt x="43132" y="0"/>
                      </a:cubicBezTo>
                      <a:close/>
                    </a:path>
                  </a:pathLst>
                </a:custGeom>
                <a:solidFill>
                  <a:srgbClr val="B88C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3409119" y="2726615"/>
                  <a:ext cx="2562226" cy="605215"/>
                </a:xfrm>
                <a:custGeom>
                  <a:avLst/>
                  <a:gdLst>
                    <a:gd name="connsiteX0" fmla="*/ 0 w 2581275"/>
                    <a:gd name="connsiteY0" fmla="*/ 252413 h 605215"/>
                    <a:gd name="connsiteX1" fmla="*/ 0 w 2581275"/>
                    <a:gd name="connsiteY1" fmla="*/ 252413 h 605215"/>
                    <a:gd name="connsiteX2" fmla="*/ 185737 w 2581275"/>
                    <a:gd name="connsiteY2" fmla="*/ 352425 h 605215"/>
                    <a:gd name="connsiteX3" fmla="*/ 200025 w 2581275"/>
                    <a:gd name="connsiteY3" fmla="*/ 357188 h 605215"/>
                    <a:gd name="connsiteX4" fmla="*/ 219075 w 2581275"/>
                    <a:gd name="connsiteY4" fmla="*/ 361950 h 605215"/>
                    <a:gd name="connsiteX5" fmla="*/ 233362 w 2581275"/>
                    <a:gd name="connsiteY5" fmla="*/ 371475 h 605215"/>
                    <a:gd name="connsiteX6" fmla="*/ 261937 w 2581275"/>
                    <a:gd name="connsiteY6" fmla="*/ 381000 h 605215"/>
                    <a:gd name="connsiteX7" fmla="*/ 276225 w 2581275"/>
                    <a:gd name="connsiteY7" fmla="*/ 390525 h 605215"/>
                    <a:gd name="connsiteX8" fmla="*/ 314325 w 2581275"/>
                    <a:gd name="connsiteY8" fmla="*/ 400050 h 605215"/>
                    <a:gd name="connsiteX9" fmla="*/ 328612 w 2581275"/>
                    <a:gd name="connsiteY9" fmla="*/ 404813 h 605215"/>
                    <a:gd name="connsiteX10" fmla="*/ 342900 w 2581275"/>
                    <a:gd name="connsiteY10" fmla="*/ 414338 h 605215"/>
                    <a:gd name="connsiteX11" fmla="*/ 361950 w 2581275"/>
                    <a:gd name="connsiteY11" fmla="*/ 419100 h 605215"/>
                    <a:gd name="connsiteX12" fmla="*/ 376237 w 2581275"/>
                    <a:gd name="connsiteY12" fmla="*/ 423863 h 605215"/>
                    <a:gd name="connsiteX13" fmla="*/ 419100 w 2581275"/>
                    <a:gd name="connsiteY13" fmla="*/ 438150 h 605215"/>
                    <a:gd name="connsiteX14" fmla="*/ 461962 w 2581275"/>
                    <a:gd name="connsiteY14" fmla="*/ 452438 h 605215"/>
                    <a:gd name="connsiteX15" fmla="*/ 490537 w 2581275"/>
                    <a:gd name="connsiteY15" fmla="*/ 461963 h 605215"/>
                    <a:gd name="connsiteX16" fmla="*/ 528637 w 2581275"/>
                    <a:gd name="connsiteY16" fmla="*/ 471488 h 605215"/>
                    <a:gd name="connsiteX17" fmla="*/ 542925 w 2581275"/>
                    <a:gd name="connsiteY17" fmla="*/ 476250 h 605215"/>
                    <a:gd name="connsiteX18" fmla="*/ 566737 w 2581275"/>
                    <a:gd name="connsiteY18" fmla="*/ 481013 h 605215"/>
                    <a:gd name="connsiteX19" fmla="*/ 604837 w 2581275"/>
                    <a:gd name="connsiteY19" fmla="*/ 490538 h 605215"/>
                    <a:gd name="connsiteX20" fmla="*/ 628650 w 2581275"/>
                    <a:gd name="connsiteY20" fmla="*/ 495300 h 605215"/>
                    <a:gd name="connsiteX21" fmla="*/ 647700 w 2581275"/>
                    <a:gd name="connsiteY21" fmla="*/ 500063 h 605215"/>
                    <a:gd name="connsiteX22" fmla="*/ 676275 w 2581275"/>
                    <a:gd name="connsiteY22" fmla="*/ 509588 h 605215"/>
                    <a:gd name="connsiteX23" fmla="*/ 719137 w 2581275"/>
                    <a:gd name="connsiteY23" fmla="*/ 519113 h 605215"/>
                    <a:gd name="connsiteX24" fmla="*/ 752475 w 2581275"/>
                    <a:gd name="connsiteY24" fmla="*/ 533400 h 605215"/>
                    <a:gd name="connsiteX25" fmla="*/ 819150 w 2581275"/>
                    <a:gd name="connsiteY25" fmla="*/ 547688 h 605215"/>
                    <a:gd name="connsiteX26" fmla="*/ 842962 w 2581275"/>
                    <a:gd name="connsiteY26" fmla="*/ 552450 h 605215"/>
                    <a:gd name="connsiteX27" fmla="*/ 857250 w 2581275"/>
                    <a:gd name="connsiteY27" fmla="*/ 557213 h 605215"/>
                    <a:gd name="connsiteX28" fmla="*/ 895350 w 2581275"/>
                    <a:gd name="connsiteY28" fmla="*/ 561975 h 605215"/>
                    <a:gd name="connsiteX29" fmla="*/ 914400 w 2581275"/>
                    <a:gd name="connsiteY29" fmla="*/ 566738 h 605215"/>
                    <a:gd name="connsiteX30" fmla="*/ 928687 w 2581275"/>
                    <a:gd name="connsiteY30" fmla="*/ 571500 h 605215"/>
                    <a:gd name="connsiteX31" fmla="*/ 976312 w 2581275"/>
                    <a:gd name="connsiteY31" fmla="*/ 576263 h 605215"/>
                    <a:gd name="connsiteX32" fmla="*/ 1019175 w 2581275"/>
                    <a:gd name="connsiteY32" fmla="*/ 581025 h 605215"/>
                    <a:gd name="connsiteX33" fmla="*/ 1042987 w 2581275"/>
                    <a:gd name="connsiteY33" fmla="*/ 585788 h 605215"/>
                    <a:gd name="connsiteX34" fmla="*/ 1195387 w 2581275"/>
                    <a:gd name="connsiteY34" fmla="*/ 595313 h 605215"/>
                    <a:gd name="connsiteX35" fmla="*/ 1481137 w 2581275"/>
                    <a:gd name="connsiteY35" fmla="*/ 604838 h 605215"/>
                    <a:gd name="connsiteX36" fmla="*/ 1790700 w 2581275"/>
                    <a:gd name="connsiteY36" fmla="*/ 600075 h 605215"/>
                    <a:gd name="connsiteX37" fmla="*/ 1833562 w 2581275"/>
                    <a:gd name="connsiteY37" fmla="*/ 590550 h 605215"/>
                    <a:gd name="connsiteX38" fmla="*/ 1847850 w 2581275"/>
                    <a:gd name="connsiteY38" fmla="*/ 585788 h 605215"/>
                    <a:gd name="connsiteX39" fmla="*/ 1885950 w 2581275"/>
                    <a:gd name="connsiteY39" fmla="*/ 576263 h 605215"/>
                    <a:gd name="connsiteX40" fmla="*/ 1900237 w 2581275"/>
                    <a:gd name="connsiteY40" fmla="*/ 561975 h 605215"/>
                    <a:gd name="connsiteX41" fmla="*/ 1914525 w 2581275"/>
                    <a:gd name="connsiteY41" fmla="*/ 557213 h 605215"/>
                    <a:gd name="connsiteX42" fmla="*/ 1952625 w 2581275"/>
                    <a:gd name="connsiteY42" fmla="*/ 547688 h 605215"/>
                    <a:gd name="connsiteX43" fmla="*/ 1966912 w 2581275"/>
                    <a:gd name="connsiteY43" fmla="*/ 538163 h 605215"/>
                    <a:gd name="connsiteX44" fmla="*/ 2005012 w 2581275"/>
                    <a:gd name="connsiteY44" fmla="*/ 523875 h 605215"/>
                    <a:gd name="connsiteX45" fmla="*/ 2038350 w 2581275"/>
                    <a:gd name="connsiteY45" fmla="*/ 514350 h 605215"/>
                    <a:gd name="connsiteX46" fmla="*/ 2052637 w 2581275"/>
                    <a:gd name="connsiteY46" fmla="*/ 504825 h 605215"/>
                    <a:gd name="connsiteX47" fmla="*/ 2085975 w 2581275"/>
                    <a:gd name="connsiteY47" fmla="*/ 495300 h 605215"/>
                    <a:gd name="connsiteX48" fmla="*/ 2100262 w 2581275"/>
                    <a:gd name="connsiteY48" fmla="*/ 485775 h 605215"/>
                    <a:gd name="connsiteX49" fmla="*/ 2138362 w 2581275"/>
                    <a:gd name="connsiteY49" fmla="*/ 476250 h 605215"/>
                    <a:gd name="connsiteX50" fmla="*/ 2181225 w 2581275"/>
                    <a:gd name="connsiteY50" fmla="*/ 457200 h 605215"/>
                    <a:gd name="connsiteX51" fmla="*/ 2219325 w 2581275"/>
                    <a:gd name="connsiteY51" fmla="*/ 447675 h 605215"/>
                    <a:gd name="connsiteX52" fmla="*/ 2247900 w 2581275"/>
                    <a:gd name="connsiteY52" fmla="*/ 438150 h 605215"/>
                    <a:gd name="connsiteX53" fmla="*/ 2262187 w 2581275"/>
                    <a:gd name="connsiteY53" fmla="*/ 428625 h 605215"/>
                    <a:gd name="connsiteX54" fmla="*/ 2286000 w 2581275"/>
                    <a:gd name="connsiteY54" fmla="*/ 423863 h 605215"/>
                    <a:gd name="connsiteX55" fmla="*/ 2319337 w 2581275"/>
                    <a:gd name="connsiteY55" fmla="*/ 414338 h 605215"/>
                    <a:gd name="connsiteX56" fmla="*/ 2338387 w 2581275"/>
                    <a:gd name="connsiteY56" fmla="*/ 409575 h 605215"/>
                    <a:gd name="connsiteX57" fmla="*/ 2357437 w 2581275"/>
                    <a:gd name="connsiteY57" fmla="*/ 400050 h 605215"/>
                    <a:gd name="connsiteX58" fmla="*/ 2381250 w 2581275"/>
                    <a:gd name="connsiteY58" fmla="*/ 395288 h 605215"/>
                    <a:gd name="connsiteX59" fmla="*/ 2395537 w 2581275"/>
                    <a:gd name="connsiteY59" fmla="*/ 390525 h 605215"/>
                    <a:gd name="connsiteX60" fmla="*/ 2414587 w 2581275"/>
                    <a:gd name="connsiteY60" fmla="*/ 385763 h 605215"/>
                    <a:gd name="connsiteX61" fmla="*/ 2443162 w 2581275"/>
                    <a:gd name="connsiteY61" fmla="*/ 376238 h 605215"/>
                    <a:gd name="connsiteX62" fmla="*/ 2457450 w 2581275"/>
                    <a:gd name="connsiteY62" fmla="*/ 371475 h 605215"/>
                    <a:gd name="connsiteX63" fmla="*/ 2486025 w 2581275"/>
                    <a:gd name="connsiteY63" fmla="*/ 357188 h 605215"/>
                    <a:gd name="connsiteX64" fmla="*/ 2509837 w 2581275"/>
                    <a:gd name="connsiteY64" fmla="*/ 338138 h 605215"/>
                    <a:gd name="connsiteX65" fmla="*/ 2524125 w 2581275"/>
                    <a:gd name="connsiteY65" fmla="*/ 323850 h 605215"/>
                    <a:gd name="connsiteX66" fmla="*/ 2552700 w 2581275"/>
                    <a:gd name="connsiteY66" fmla="*/ 304800 h 605215"/>
                    <a:gd name="connsiteX67" fmla="*/ 2562225 w 2581275"/>
                    <a:gd name="connsiteY67" fmla="*/ 290513 h 605215"/>
                    <a:gd name="connsiteX68" fmla="*/ 2576512 w 2581275"/>
                    <a:gd name="connsiteY68" fmla="*/ 280988 h 605215"/>
                    <a:gd name="connsiteX69" fmla="*/ 2581275 w 2581275"/>
                    <a:gd name="connsiteY69" fmla="*/ 266700 h 605215"/>
                    <a:gd name="connsiteX70" fmla="*/ 2576512 w 2581275"/>
                    <a:gd name="connsiteY70" fmla="*/ 252413 h 605215"/>
                    <a:gd name="connsiteX71" fmla="*/ 2562225 w 2581275"/>
                    <a:gd name="connsiteY71" fmla="*/ 247650 h 605215"/>
                    <a:gd name="connsiteX72" fmla="*/ 2533650 w 2581275"/>
                    <a:gd name="connsiteY72" fmla="*/ 242888 h 605215"/>
                    <a:gd name="connsiteX73" fmla="*/ 2505075 w 2581275"/>
                    <a:gd name="connsiteY73" fmla="*/ 233363 h 605215"/>
                    <a:gd name="connsiteX74" fmla="*/ 2466975 w 2581275"/>
                    <a:gd name="connsiteY74" fmla="*/ 223838 h 605215"/>
                    <a:gd name="connsiteX75" fmla="*/ 2438400 w 2581275"/>
                    <a:gd name="connsiteY75" fmla="*/ 214313 h 605215"/>
                    <a:gd name="connsiteX76" fmla="*/ 2424112 w 2581275"/>
                    <a:gd name="connsiteY76" fmla="*/ 209550 h 605215"/>
                    <a:gd name="connsiteX77" fmla="*/ 2405062 w 2581275"/>
                    <a:gd name="connsiteY77" fmla="*/ 204788 h 605215"/>
                    <a:gd name="connsiteX78" fmla="*/ 2376487 w 2581275"/>
                    <a:gd name="connsiteY78" fmla="*/ 195263 h 605215"/>
                    <a:gd name="connsiteX79" fmla="*/ 2324100 w 2581275"/>
                    <a:gd name="connsiteY79" fmla="*/ 166688 h 605215"/>
                    <a:gd name="connsiteX80" fmla="*/ 2309812 w 2581275"/>
                    <a:gd name="connsiteY80" fmla="*/ 161925 h 605215"/>
                    <a:gd name="connsiteX81" fmla="*/ 2276475 w 2581275"/>
                    <a:gd name="connsiteY81" fmla="*/ 152400 h 605215"/>
                    <a:gd name="connsiteX82" fmla="*/ 2262187 w 2581275"/>
                    <a:gd name="connsiteY82" fmla="*/ 142875 h 605215"/>
                    <a:gd name="connsiteX83" fmla="*/ 2214562 w 2581275"/>
                    <a:gd name="connsiteY83" fmla="*/ 128588 h 605215"/>
                    <a:gd name="connsiteX84" fmla="*/ 2171700 w 2581275"/>
                    <a:gd name="connsiteY84" fmla="*/ 114300 h 605215"/>
                    <a:gd name="connsiteX85" fmla="*/ 2143125 w 2581275"/>
                    <a:gd name="connsiteY85" fmla="*/ 104775 h 605215"/>
                    <a:gd name="connsiteX86" fmla="*/ 2105025 w 2581275"/>
                    <a:gd name="connsiteY86" fmla="*/ 90488 h 605215"/>
                    <a:gd name="connsiteX87" fmla="*/ 2081212 w 2581275"/>
                    <a:gd name="connsiteY87" fmla="*/ 85725 h 605215"/>
                    <a:gd name="connsiteX88" fmla="*/ 2066925 w 2581275"/>
                    <a:gd name="connsiteY88" fmla="*/ 80963 h 605215"/>
                    <a:gd name="connsiteX89" fmla="*/ 2043112 w 2581275"/>
                    <a:gd name="connsiteY89" fmla="*/ 76200 h 605215"/>
                    <a:gd name="connsiteX90" fmla="*/ 2024062 w 2581275"/>
                    <a:gd name="connsiteY90" fmla="*/ 71438 h 605215"/>
                    <a:gd name="connsiteX91" fmla="*/ 2000250 w 2581275"/>
                    <a:gd name="connsiteY91" fmla="*/ 66675 h 605215"/>
                    <a:gd name="connsiteX92" fmla="*/ 1962150 w 2581275"/>
                    <a:gd name="connsiteY92" fmla="*/ 57150 h 605215"/>
                    <a:gd name="connsiteX93" fmla="*/ 1938337 w 2581275"/>
                    <a:gd name="connsiteY93" fmla="*/ 52388 h 605215"/>
                    <a:gd name="connsiteX94" fmla="*/ 1919287 w 2581275"/>
                    <a:gd name="connsiteY94" fmla="*/ 47625 h 605215"/>
                    <a:gd name="connsiteX95" fmla="*/ 1885950 w 2581275"/>
                    <a:gd name="connsiteY95" fmla="*/ 42863 h 605215"/>
                    <a:gd name="connsiteX96" fmla="*/ 1866900 w 2581275"/>
                    <a:gd name="connsiteY96" fmla="*/ 38100 h 605215"/>
                    <a:gd name="connsiteX97" fmla="*/ 1795462 w 2581275"/>
                    <a:gd name="connsiteY97" fmla="*/ 33338 h 605215"/>
                    <a:gd name="connsiteX98" fmla="*/ 1709737 w 2581275"/>
                    <a:gd name="connsiteY98" fmla="*/ 23813 h 605215"/>
                    <a:gd name="connsiteX99" fmla="*/ 1609725 w 2581275"/>
                    <a:gd name="connsiteY99" fmla="*/ 14288 h 605215"/>
                    <a:gd name="connsiteX100" fmla="*/ 1552575 w 2581275"/>
                    <a:gd name="connsiteY100" fmla="*/ 4763 h 605215"/>
                    <a:gd name="connsiteX101" fmla="*/ 1404937 w 2581275"/>
                    <a:gd name="connsiteY101" fmla="*/ 0 h 605215"/>
                    <a:gd name="connsiteX102" fmla="*/ 738187 w 2581275"/>
                    <a:gd name="connsiteY102" fmla="*/ 4763 h 605215"/>
                    <a:gd name="connsiteX103" fmla="*/ 671512 w 2581275"/>
                    <a:gd name="connsiteY103" fmla="*/ 14288 h 605215"/>
                    <a:gd name="connsiteX104" fmla="*/ 628650 w 2581275"/>
                    <a:gd name="connsiteY104" fmla="*/ 19050 h 605215"/>
                    <a:gd name="connsiteX105" fmla="*/ 585787 w 2581275"/>
                    <a:gd name="connsiteY105" fmla="*/ 28575 h 605215"/>
                    <a:gd name="connsiteX106" fmla="*/ 547687 w 2581275"/>
                    <a:gd name="connsiteY106" fmla="*/ 33338 h 605215"/>
                    <a:gd name="connsiteX107" fmla="*/ 533400 w 2581275"/>
                    <a:gd name="connsiteY107" fmla="*/ 38100 h 605215"/>
                    <a:gd name="connsiteX108" fmla="*/ 490537 w 2581275"/>
                    <a:gd name="connsiteY108" fmla="*/ 47625 h 605215"/>
                    <a:gd name="connsiteX109" fmla="*/ 476250 w 2581275"/>
                    <a:gd name="connsiteY109" fmla="*/ 52388 h 605215"/>
                    <a:gd name="connsiteX110" fmla="*/ 438150 w 2581275"/>
                    <a:gd name="connsiteY110" fmla="*/ 61913 h 605215"/>
                    <a:gd name="connsiteX111" fmla="*/ 423862 w 2581275"/>
                    <a:gd name="connsiteY111" fmla="*/ 66675 h 605215"/>
                    <a:gd name="connsiteX112" fmla="*/ 385762 w 2581275"/>
                    <a:gd name="connsiteY112" fmla="*/ 71438 h 605215"/>
                    <a:gd name="connsiteX113" fmla="*/ 357187 w 2581275"/>
                    <a:gd name="connsiteY113" fmla="*/ 76200 h 605215"/>
                    <a:gd name="connsiteX114" fmla="*/ 295275 w 2581275"/>
                    <a:gd name="connsiteY114" fmla="*/ 85725 h 605215"/>
                    <a:gd name="connsiteX115" fmla="*/ 276225 w 2581275"/>
                    <a:gd name="connsiteY115" fmla="*/ 90488 h 605215"/>
                    <a:gd name="connsiteX116" fmla="*/ 247650 w 2581275"/>
                    <a:gd name="connsiteY116" fmla="*/ 95250 h 605215"/>
                    <a:gd name="connsiteX117" fmla="*/ 219075 w 2581275"/>
                    <a:gd name="connsiteY117" fmla="*/ 104775 h 605215"/>
                    <a:gd name="connsiteX118" fmla="*/ 195262 w 2581275"/>
                    <a:gd name="connsiteY118" fmla="*/ 109538 h 605215"/>
                    <a:gd name="connsiteX119" fmla="*/ 166687 w 2581275"/>
                    <a:gd name="connsiteY119" fmla="*/ 119063 h 605215"/>
                    <a:gd name="connsiteX120" fmla="*/ 133350 w 2581275"/>
                    <a:gd name="connsiteY120" fmla="*/ 133350 h 605215"/>
                    <a:gd name="connsiteX121" fmla="*/ 90487 w 2581275"/>
                    <a:gd name="connsiteY121" fmla="*/ 152400 h 605215"/>
                    <a:gd name="connsiteX122" fmla="*/ 71437 w 2581275"/>
                    <a:gd name="connsiteY122" fmla="*/ 161925 h 605215"/>
                    <a:gd name="connsiteX123" fmla="*/ 57150 w 2581275"/>
                    <a:gd name="connsiteY123" fmla="*/ 171450 h 605215"/>
                    <a:gd name="connsiteX124" fmla="*/ 42862 w 2581275"/>
                    <a:gd name="connsiteY124" fmla="*/ 176213 h 605215"/>
                    <a:gd name="connsiteX125" fmla="*/ 28575 w 2581275"/>
                    <a:gd name="connsiteY125" fmla="*/ 204788 h 605215"/>
                    <a:gd name="connsiteX126" fmla="*/ 19050 w 2581275"/>
                    <a:gd name="connsiteY126" fmla="*/ 242888 h 605215"/>
                    <a:gd name="connsiteX127" fmla="*/ 14287 w 2581275"/>
                    <a:gd name="connsiteY127" fmla="*/ 257175 h 605215"/>
                    <a:gd name="connsiteX128" fmla="*/ 0 w 2581275"/>
                    <a:gd name="connsiteY128" fmla="*/ 252413 h 605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581275" h="605215">
                      <a:moveTo>
                        <a:pt x="0" y="252413"/>
                      </a:moveTo>
                      <a:lnTo>
                        <a:pt x="0" y="252413"/>
                      </a:lnTo>
                      <a:lnTo>
                        <a:pt x="185737" y="352425"/>
                      </a:lnTo>
                      <a:cubicBezTo>
                        <a:pt x="190184" y="354754"/>
                        <a:pt x="195198" y="355809"/>
                        <a:pt x="200025" y="357188"/>
                      </a:cubicBezTo>
                      <a:cubicBezTo>
                        <a:pt x="206319" y="358986"/>
                        <a:pt x="212725" y="360363"/>
                        <a:pt x="219075" y="361950"/>
                      </a:cubicBezTo>
                      <a:cubicBezTo>
                        <a:pt x="223837" y="365125"/>
                        <a:pt x="228132" y="369150"/>
                        <a:pt x="233362" y="371475"/>
                      </a:cubicBezTo>
                      <a:cubicBezTo>
                        <a:pt x="242537" y="375553"/>
                        <a:pt x="261937" y="381000"/>
                        <a:pt x="261937" y="381000"/>
                      </a:cubicBezTo>
                      <a:cubicBezTo>
                        <a:pt x="266700" y="384175"/>
                        <a:pt x="270846" y="388569"/>
                        <a:pt x="276225" y="390525"/>
                      </a:cubicBezTo>
                      <a:cubicBezTo>
                        <a:pt x="288528" y="394999"/>
                        <a:pt x="301906" y="395910"/>
                        <a:pt x="314325" y="400050"/>
                      </a:cubicBezTo>
                      <a:cubicBezTo>
                        <a:pt x="319087" y="401638"/>
                        <a:pt x="324122" y="402568"/>
                        <a:pt x="328612" y="404813"/>
                      </a:cubicBezTo>
                      <a:cubicBezTo>
                        <a:pt x="333732" y="407373"/>
                        <a:pt x="337639" y="412083"/>
                        <a:pt x="342900" y="414338"/>
                      </a:cubicBezTo>
                      <a:cubicBezTo>
                        <a:pt x="348916" y="416916"/>
                        <a:pt x="355656" y="417302"/>
                        <a:pt x="361950" y="419100"/>
                      </a:cubicBezTo>
                      <a:cubicBezTo>
                        <a:pt x="366777" y="420479"/>
                        <a:pt x="371623" y="421885"/>
                        <a:pt x="376237" y="423863"/>
                      </a:cubicBezTo>
                      <a:cubicBezTo>
                        <a:pt x="410739" y="438650"/>
                        <a:pt x="378963" y="430124"/>
                        <a:pt x="419100" y="438150"/>
                      </a:cubicBezTo>
                      <a:cubicBezTo>
                        <a:pt x="454026" y="455613"/>
                        <a:pt x="421342" y="441359"/>
                        <a:pt x="461962" y="452438"/>
                      </a:cubicBezTo>
                      <a:cubicBezTo>
                        <a:pt x="471648" y="455080"/>
                        <a:pt x="480797" y="459528"/>
                        <a:pt x="490537" y="461963"/>
                      </a:cubicBezTo>
                      <a:cubicBezTo>
                        <a:pt x="503237" y="465138"/>
                        <a:pt x="516218" y="467349"/>
                        <a:pt x="528637" y="471488"/>
                      </a:cubicBezTo>
                      <a:cubicBezTo>
                        <a:pt x="533400" y="473075"/>
                        <a:pt x="538055" y="475032"/>
                        <a:pt x="542925" y="476250"/>
                      </a:cubicBezTo>
                      <a:cubicBezTo>
                        <a:pt x="550778" y="478213"/>
                        <a:pt x="558850" y="479193"/>
                        <a:pt x="566737" y="481013"/>
                      </a:cubicBezTo>
                      <a:cubicBezTo>
                        <a:pt x="579493" y="483957"/>
                        <a:pt x="592000" y="487971"/>
                        <a:pt x="604837" y="490538"/>
                      </a:cubicBezTo>
                      <a:cubicBezTo>
                        <a:pt x="612775" y="492125"/>
                        <a:pt x="620748" y="493544"/>
                        <a:pt x="628650" y="495300"/>
                      </a:cubicBezTo>
                      <a:cubicBezTo>
                        <a:pt x="635040" y="496720"/>
                        <a:pt x="641431" y="498182"/>
                        <a:pt x="647700" y="500063"/>
                      </a:cubicBezTo>
                      <a:cubicBezTo>
                        <a:pt x="657317" y="502948"/>
                        <a:pt x="666430" y="507619"/>
                        <a:pt x="676275" y="509588"/>
                      </a:cubicBezTo>
                      <a:cubicBezTo>
                        <a:pt x="682748" y="510882"/>
                        <a:pt x="711445" y="516228"/>
                        <a:pt x="719137" y="519113"/>
                      </a:cubicBezTo>
                      <a:cubicBezTo>
                        <a:pt x="759784" y="534356"/>
                        <a:pt x="719355" y="523937"/>
                        <a:pt x="752475" y="533400"/>
                      </a:cubicBezTo>
                      <a:cubicBezTo>
                        <a:pt x="772760" y="539196"/>
                        <a:pt x="800897" y="544038"/>
                        <a:pt x="819150" y="547688"/>
                      </a:cubicBezTo>
                      <a:cubicBezTo>
                        <a:pt x="827087" y="549275"/>
                        <a:pt x="835283" y="549890"/>
                        <a:pt x="842962" y="552450"/>
                      </a:cubicBezTo>
                      <a:cubicBezTo>
                        <a:pt x="847725" y="554038"/>
                        <a:pt x="852311" y="556315"/>
                        <a:pt x="857250" y="557213"/>
                      </a:cubicBezTo>
                      <a:cubicBezTo>
                        <a:pt x="869842" y="559503"/>
                        <a:pt x="882650" y="560388"/>
                        <a:pt x="895350" y="561975"/>
                      </a:cubicBezTo>
                      <a:cubicBezTo>
                        <a:pt x="901700" y="563563"/>
                        <a:pt x="908106" y="564940"/>
                        <a:pt x="914400" y="566738"/>
                      </a:cubicBezTo>
                      <a:cubicBezTo>
                        <a:pt x="919227" y="568117"/>
                        <a:pt x="923725" y="570737"/>
                        <a:pt x="928687" y="571500"/>
                      </a:cubicBezTo>
                      <a:cubicBezTo>
                        <a:pt x="944456" y="573926"/>
                        <a:pt x="960445" y="574593"/>
                        <a:pt x="976312" y="576263"/>
                      </a:cubicBezTo>
                      <a:cubicBezTo>
                        <a:pt x="990609" y="577768"/>
                        <a:pt x="1004944" y="578992"/>
                        <a:pt x="1019175" y="581025"/>
                      </a:cubicBezTo>
                      <a:cubicBezTo>
                        <a:pt x="1027188" y="582170"/>
                        <a:pt x="1034963" y="584718"/>
                        <a:pt x="1042987" y="585788"/>
                      </a:cubicBezTo>
                      <a:cubicBezTo>
                        <a:pt x="1094128" y="592607"/>
                        <a:pt x="1143202" y="592941"/>
                        <a:pt x="1195387" y="595313"/>
                      </a:cubicBezTo>
                      <a:cubicBezTo>
                        <a:pt x="1310672" y="608121"/>
                        <a:pt x="1269286" y="604838"/>
                        <a:pt x="1481137" y="604838"/>
                      </a:cubicBezTo>
                      <a:cubicBezTo>
                        <a:pt x="1584337" y="604838"/>
                        <a:pt x="1687512" y="601663"/>
                        <a:pt x="1790700" y="600075"/>
                      </a:cubicBezTo>
                      <a:cubicBezTo>
                        <a:pt x="1822861" y="589355"/>
                        <a:pt x="1783275" y="601725"/>
                        <a:pt x="1833562" y="590550"/>
                      </a:cubicBezTo>
                      <a:cubicBezTo>
                        <a:pt x="1838463" y="589461"/>
                        <a:pt x="1843007" y="587109"/>
                        <a:pt x="1847850" y="585788"/>
                      </a:cubicBezTo>
                      <a:cubicBezTo>
                        <a:pt x="1860480" y="582344"/>
                        <a:pt x="1885950" y="576263"/>
                        <a:pt x="1885950" y="576263"/>
                      </a:cubicBezTo>
                      <a:cubicBezTo>
                        <a:pt x="1890712" y="571500"/>
                        <a:pt x="1894633" y="565711"/>
                        <a:pt x="1900237" y="561975"/>
                      </a:cubicBezTo>
                      <a:cubicBezTo>
                        <a:pt x="1904414" y="559190"/>
                        <a:pt x="1909655" y="558431"/>
                        <a:pt x="1914525" y="557213"/>
                      </a:cubicBezTo>
                      <a:lnTo>
                        <a:pt x="1952625" y="547688"/>
                      </a:lnTo>
                      <a:cubicBezTo>
                        <a:pt x="1957387" y="544513"/>
                        <a:pt x="1961793" y="540723"/>
                        <a:pt x="1966912" y="538163"/>
                      </a:cubicBezTo>
                      <a:cubicBezTo>
                        <a:pt x="1973613" y="534813"/>
                        <a:pt x="1995400" y="526621"/>
                        <a:pt x="2005012" y="523875"/>
                      </a:cubicBezTo>
                      <a:cubicBezTo>
                        <a:pt x="2012139" y="521839"/>
                        <a:pt x="2030733" y="518159"/>
                        <a:pt x="2038350" y="514350"/>
                      </a:cubicBezTo>
                      <a:cubicBezTo>
                        <a:pt x="2043469" y="511790"/>
                        <a:pt x="2047518" y="507385"/>
                        <a:pt x="2052637" y="504825"/>
                      </a:cubicBezTo>
                      <a:cubicBezTo>
                        <a:pt x="2059465" y="501411"/>
                        <a:pt x="2079878" y="496824"/>
                        <a:pt x="2085975" y="495300"/>
                      </a:cubicBezTo>
                      <a:cubicBezTo>
                        <a:pt x="2090737" y="492125"/>
                        <a:pt x="2095143" y="488335"/>
                        <a:pt x="2100262" y="485775"/>
                      </a:cubicBezTo>
                      <a:cubicBezTo>
                        <a:pt x="2111818" y="479997"/>
                        <a:pt x="2126415" y="479508"/>
                        <a:pt x="2138362" y="476250"/>
                      </a:cubicBezTo>
                      <a:cubicBezTo>
                        <a:pt x="2192428" y="461504"/>
                        <a:pt x="2147147" y="474239"/>
                        <a:pt x="2181225" y="457200"/>
                      </a:cubicBezTo>
                      <a:cubicBezTo>
                        <a:pt x="2192783" y="451421"/>
                        <a:pt x="2207375" y="450934"/>
                        <a:pt x="2219325" y="447675"/>
                      </a:cubicBezTo>
                      <a:cubicBezTo>
                        <a:pt x="2229011" y="445033"/>
                        <a:pt x="2239546" y="443719"/>
                        <a:pt x="2247900" y="438150"/>
                      </a:cubicBezTo>
                      <a:cubicBezTo>
                        <a:pt x="2252662" y="434975"/>
                        <a:pt x="2256828" y="430635"/>
                        <a:pt x="2262187" y="428625"/>
                      </a:cubicBezTo>
                      <a:cubicBezTo>
                        <a:pt x="2269766" y="425783"/>
                        <a:pt x="2278098" y="425619"/>
                        <a:pt x="2286000" y="423863"/>
                      </a:cubicBezTo>
                      <a:cubicBezTo>
                        <a:pt x="2319476" y="416424"/>
                        <a:pt x="2291512" y="422288"/>
                        <a:pt x="2319337" y="414338"/>
                      </a:cubicBezTo>
                      <a:cubicBezTo>
                        <a:pt x="2325631" y="412540"/>
                        <a:pt x="2332258" y="411873"/>
                        <a:pt x="2338387" y="409575"/>
                      </a:cubicBezTo>
                      <a:cubicBezTo>
                        <a:pt x="2345034" y="407082"/>
                        <a:pt x="2350702" y="402295"/>
                        <a:pt x="2357437" y="400050"/>
                      </a:cubicBezTo>
                      <a:cubicBezTo>
                        <a:pt x="2365116" y="397490"/>
                        <a:pt x="2373397" y="397251"/>
                        <a:pt x="2381250" y="395288"/>
                      </a:cubicBezTo>
                      <a:cubicBezTo>
                        <a:pt x="2386120" y="394070"/>
                        <a:pt x="2390710" y="391904"/>
                        <a:pt x="2395537" y="390525"/>
                      </a:cubicBezTo>
                      <a:cubicBezTo>
                        <a:pt x="2401831" y="388727"/>
                        <a:pt x="2408318" y="387644"/>
                        <a:pt x="2414587" y="385763"/>
                      </a:cubicBezTo>
                      <a:cubicBezTo>
                        <a:pt x="2424204" y="382878"/>
                        <a:pt x="2433637" y="379413"/>
                        <a:pt x="2443162" y="376238"/>
                      </a:cubicBezTo>
                      <a:cubicBezTo>
                        <a:pt x="2447925" y="374650"/>
                        <a:pt x="2453273" y="374260"/>
                        <a:pt x="2457450" y="371475"/>
                      </a:cubicBezTo>
                      <a:cubicBezTo>
                        <a:pt x="2475914" y="359165"/>
                        <a:pt x="2466307" y="363760"/>
                        <a:pt x="2486025" y="357188"/>
                      </a:cubicBezTo>
                      <a:cubicBezTo>
                        <a:pt x="2507328" y="325233"/>
                        <a:pt x="2482233" y="356541"/>
                        <a:pt x="2509837" y="338138"/>
                      </a:cubicBezTo>
                      <a:cubicBezTo>
                        <a:pt x="2515441" y="334402"/>
                        <a:pt x="2518808" y="327985"/>
                        <a:pt x="2524125" y="323850"/>
                      </a:cubicBezTo>
                      <a:cubicBezTo>
                        <a:pt x="2533161" y="316822"/>
                        <a:pt x="2552700" y="304800"/>
                        <a:pt x="2552700" y="304800"/>
                      </a:cubicBezTo>
                      <a:cubicBezTo>
                        <a:pt x="2555875" y="300038"/>
                        <a:pt x="2558178" y="294560"/>
                        <a:pt x="2562225" y="290513"/>
                      </a:cubicBezTo>
                      <a:cubicBezTo>
                        <a:pt x="2566272" y="286466"/>
                        <a:pt x="2572936" y="285457"/>
                        <a:pt x="2576512" y="280988"/>
                      </a:cubicBezTo>
                      <a:cubicBezTo>
                        <a:pt x="2579648" y="277068"/>
                        <a:pt x="2579687" y="271463"/>
                        <a:pt x="2581275" y="266700"/>
                      </a:cubicBezTo>
                      <a:cubicBezTo>
                        <a:pt x="2579687" y="261938"/>
                        <a:pt x="2580062" y="255963"/>
                        <a:pt x="2576512" y="252413"/>
                      </a:cubicBezTo>
                      <a:cubicBezTo>
                        <a:pt x="2572962" y="248863"/>
                        <a:pt x="2567125" y="248739"/>
                        <a:pt x="2562225" y="247650"/>
                      </a:cubicBezTo>
                      <a:cubicBezTo>
                        <a:pt x="2552799" y="245555"/>
                        <a:pt x="2543175" y="244475"/>
                        <a:pt x="2533650" y="242888"/>
                      </a:cubicBezTo>
                      <a:cubicBezTo>
                        <a:pt x="2524125" y="239713"/>
                        <a:pt x="2514815" y="235798"/>
                        <a:pt x="2505075" y="233363"/>
                      </a:cubicBezTo>
                      <a:cubicBezTo>
                        <a:pt x="2492375" y="230188"/>
                        <a:pt x="2479394" y="227978"/>
                        <a:pt x="2466975" y="223838"/>
                      </a:cubicBezTo>
                      <a:lnTo>
                        <a:pt x="2438400" y="214313"/>
                      </a:lnTo>
                      <a:cubicBezTo>
                        <a:pt x="2433637" y="212725"/>
                        <a:pt x="2428982" y="210767"/>
                        <a:pt x="2424112" y="209550"/>
                      </a:cubicBezTo>
                      <a:cubicBezTo>
                        <a:pt x="2417762" y="207963"/>
                        <a:pt x="2411331" y="206669"/>
                        <a:pt x="2405062" y="204788"/>
                      </a:cubicBezTo>
                      <a:cubicBezTo>
                        <a:pt x="2395445" y="201903"/>
                        <a:pt x="2376487" y="195263"/>
                        <a:pt x="2376487" y="195263"/>
                      </a:cubicBezTo>
                      <a:cubicBezTo>
                        <a:pt x="2359096" y="183668"/>
                        <a:pt x="2345713" y="173893"/>
                        <a:pt x="2324100" y="166688"/>
                      </a:cubicBezTo>
                      <a:cubicBezTo>
                        <a:pt x="2319337" y="165100"/>
                        <a:pt x="2314639" y="163304"/>
                        <a:pt x="2309812" y="161925"/>
                      </a:cubicBezTo>
                      <a:cubicBezTo>
                        <a:pt x="2302683" y="159888"/>
                        <a:pt x="2284093" y="156209"/>
                        <a:pt x="2276475" y="152400"/>
                      </a:cubicBezTo>
                      <a:cubicBezTo>
                        <a:pt x="2271355" y="149840"/>
                        <a:pt x="2267418" y="145200"/>
                        <a:pt x="2262187" y="142875"/>
                      </a:cubicBezTo>
                      <a:cubicBezTo>
                        <a:pt x="2238866" y="132510"/>
                        <a:pt x="2235879" y="134983"/>
                        <a:pt x="2214562" y="128588"/>
                      </a:cubicBezTo>
                      <a:cubicBezTo>
                        <a:pt x="2214495" y="128568"/>
                        <a:pt x="2178877" y="116692"/>
                        <a:pt x="2171700" y="114300"/>
                      </a:cubicBezTo>
                      <a:lnTo>
                        <a:pt x="2143125" y="104775"/>
                      </a:lnTo>
                      <a:cubicBezTo>
                        <a:pt x="2135837" y="101860"/>
                        <a:pt x="2114982" y="92977"/>
                        <a:pt x="2105025" y="90488"/>
                      </a:cubicBezTo>
                      <a:cubicBezTo>
                        <a:pt x="2097172" y="88525"/>
                        <a:pt x="2089065" y="87688"/>
                        <a:pt x="2081212" y="85725"/>
                      </a:cubicBezTo>
                      <a:cubicBezTo>
                        <a:pt x="2076342" y="84507"/>
                        <a:pt x="2071795" y="82181"/>
                        <a:pt x="2066925" y="80963"/>
                      </a:cubicBezTo>
                      <a:cubicBezTo>
                        <a:pt x="2059072" y="79000"/>
                        <a:pt x="2051014" y="77956"/>
                        <a:pt x="2043112" y="76200"/>
                      </a:cubicBezTo>
                      <a:cubicBezTo>
                        <a:pt x="2036722" y="74780"/>
                        <a:pt x="2030452" y="72858"/>
                        <a:pt x="2024062" y="71438"/>
                      </a:cubicBezTo>
                      <a:cubicBezTo>
                        <a:pt x="2016160" y="69682"/>
                        <a:pt x="2008137" y="68495"/>
                        <a:pt x="2000250" y="66675"/>
                      </a:cubicBezTo>
                      <a:cubicBezTo>
                        <a:pt x="1987494" y="63731"/>
                        <a:pt x="1974987" y="59717"/>
                        <a:pt x="1962150" y="57150"/>
                      </a:cubicBezTo>
                      <a:cubicBezTo>
                        <a:pt x="1954212" y="55563"/>
                        <a:pt x="1946239" y="54144"/>
                        <a:pt x="1938337" y="52388"/>
                      </a:cubicBezTo>
                      <a:cubicBezTo>
                        <a:pt x="1931947" y="50968"/>
                        <a:pt x="1925727" y="48796"/>
                        <a:pt x="1919287" y="47625"/>
                      </a:cubicBezTo>
                      <a:cubicBezTo>
                        <a:pt x="1908243" y="45617"/>
                        <a:pt x="1896994" y="44871"/>
                        <a:pt x="1885950" y="42863"/>
                      </a:cubicBezTo>
                      <a:cubicBezTo>
                        <a:pt x="1879510" y="41692"/>
                        <a:pt x="1873410" y="38785"/>
                        <a:pt x="1866900" y="38100"/>
                      </a:cubicBezTo>
                      <a:cubicBezTo>
                        <a:pt x="1843166" y="35602"/>
                        <a:pt x="1819257" y="35168"/>
                        <a:pt x="1795462" y="33338"/>
                      </a:cubicBezTo>
                      <a:cubicBezTo>
                        <a:pt x="1745393" y="29487"/>
                        <a:pt x="1751792" y="29820"/>
                        <a:pt x="1709737" y="23813"/>
                      </a:cubicBezTo>
                      <a:cubicBezTo>
                        <a:pt x="1666271" y="9322"/>
                        <a:pt x="1712027" y="23184"/>
                        <a:pt x="1609725" y="14288"/>
                      </a:cubicBezTo>
                      <a:cubicBezTo>
                        <a:pt x="1538584" y="8102"/>
                        <a:pt x="1644291" y="9590"/>
                        <a:pt x="1552575" y="4763"/>
                      </a:cubicBezTo>
                      <a:cubicBezTo>
                        <a:pt x="1503405" y="2175"/>
                        <a:pt x="1454150" y="1588"/>
                        <a:pt x="1404937" y="0"/>
                      </a:cubicBezTo>
                      <a:lnTo>
                        <a:pt x="738187" y="4763"/>
                      </a:lnTo>
                      <a:cubicBezTo>
                        <a:pt x="695968" y="5330"/>
                        <a:pt x="704529" y="9571"/>
                        <a:pt x="671512" y="14288"/>
                      </a:cubicBezTo>
                      <a:cubicBezTo>
                        <a:pt x="657281" y="16321"/>
                        <a:pt x="642881" y="17017"/>
                        <a:pt x="628650" y="19050"/>
                      </a:cubicBezTo>
                      <a:cubicBezTo>
                        <a:pt x="554579" y="29632"/>
                        <a:pt x="648138" y="18183"/>
                        <a:pt x="585787" y="28575"/>
                      </a:cubicBezTo>
                      <a:cubicBezTo>
                        <a:pt x="573162" y="30679"/>
                        <a:pt x="560387" y="31750"/>
                        <a:pt x="547687" y="33338"/>
                      </a:cubicBezTo>
                      <a:cubicBezTo>
                        <a:pt x="542925" y="34925"/>
                        <a:pt x="538270" y="36882"/>
                        <a:pt x="533400" y="38100"/>
                      </a:cubicBezTo>
                      <a:cubicBezTo>
                        <a:pt x="494161" y="47910"/>
                        <a:pt x="524724" y="37857"/>
                        <a:pt x="490537" y="47625"/>
                      </a:cubicBezTo>
                      <a:cubicBezTo>
                        <a:pt x="485710" y="49004"/>
                        <a:pt x="481093" y="51067"/>
                        <a:pt x="476250" y="52388"/>
                      </a:cubicBezTo>
                      <a:cubicBezTo>
                        <a:pt x="463620" y="55833"/>
                        <a:pt x="450569" y="57774"/>
                        <a:pt x="438150" y="61913"/>
                      </a:cubicBezTo>
                      <a:cubicBezTo>
                        <a:pt x="433387" y="63500"/>
                        <a:pt x="428801" y="65777"/>
                        <a:pt x="423862" y="66675"/>
                      </a:cubicBezTo>
                      <a:cubicBezTo>
                        <a:pt x="411270" y="68965"/>
                        <a:pt x="398432" y="69628"/>
                        <a:pt x="385762" y="71438"/>
                      </a:cubicBezTo>
                      <a:cubicBezTo>
                        <a:pt x="376203" y="72804"/>
                        <a:pt x="366712" y="74613"/>
                        <a:pt x="357187" y="76200"/>
                      </a:cubicBezTo>
                      <a:cubicBezTo>
                        <a:pt x="324039" y="87251"/>
                        <a:pt x="359735" y="76516"/>
                        <a:pt x="295275" y="85725"/>
                      </a:cubicBezTo>
                      <a:cubicBezTo>
                        <a:pt x="288795" y="86651"/>
                        <a:pt x="282643" y="89204"/>
                        <a:pt x="276225" y="90488"/>
                      </a:cubicBezTo>
                      <a:cubicBezTo>
                        <a:pt x="266756" y="92382"/>
                        <a:pt x="257175" y="93663"/>
                        <a:pt x="247650" y="95250"/>
                      </a:cubicBezTo>
                      <a:cubicBezTo>
                        <a:pt x="238125" y="98425"/>
                        <a:pt x="228920" y="102806"/>
                        <a:pt x="219075" y="104775"/>
                      </a:cubicBezTo>
                      <a:cubicBezTo>
                        <a:pt x="211137" y="106363"/>
                        <a:pt x="203072" y="107408"/>
                        <a:pt x="195262" y="109538"/>
                      </a:cubicBezTo>
                      <a:cubicBezTo>
                        <a:pt x="185576" y="112180"/>
                        <a:pt x="175041" y="113494"/>
                        <a:pt x="166687" y="119063"/>
                      </a:cubicBezTo>
                      <a:cubicBezTo>
                        <a:pt x="146954" y="132219"/>
                        <a:pt x="157953" y="127200"/>
                        <a:pt x="133350" y="133350"/>
                      </a:cubicBezTo>
                      <a:cubicBezTo>
                        <a:pt x="86454" y="156798"/>
                        <a:pt x="145215" y="128077"/>
                        <a:pt x="90487" y="152400"/>
                      </a:cubicBezTo>
                      <a:cubicBezTo>
                        <a:pt x="83999" y="155283"/>
                        <a:pt x="77601" y="158403"/>
                        <a:pt x="71437" y="161925"/>
                      </a:cubicBezTo>
                      <a:cubicBezTo>
                        <a:pt x="66467" y="164765"/>
                        <a:pt x="62269" y="168890"/>
                        <a:pt x="57150" y="171450"/>
                      </a:cubicBezTo>
                      <a:cubicBezTo>
                        <a:pt x="52660" y="173695"/>
                        <a:pt x="47625" y="174625"/>
                        <a:pt x="42862" y="176213"/>
                      </a:cubicBezTo>
                      <a:cubicBezTo>
                        <a:pt x="30895" y="212116"/>
                        <a:pt x="47036" y="167867"/>
                        <a:pt x="28575" y="204788"/>
                      </a:cubicBezTo>
                      <a:cubicBezTo>
                        <a:pt x="23129" y="215679"/>
                        <a:pt x="21769" y="232011"/>
                        <a:pt x="19050" y="242888"/>
                      </a:cubicBezTo>
                      <a:cubicBezTo>
                        <a:pt x="17832" y="247758"/>
                        <a:pt x="15875" y="252413"/>
                        <a:pt x="14287" y="257175"/>
                      </a:cubicBezTo>
                      <a:lnTo>
                        <a:pt x="0" y="252413"/>
                      </a:lnTo>
                      <a:close/>
                    </a:path>
                  </a:pathLst>
                </a:custGeom>
                <a:noFill/>
                <a:ln w="82550">
                  <a:solidFill>
                    <a:srgbClr val="B88C7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4599780" y="2784065"/>
                <a:ext cx="3158581" cy="1896424"/>
                <a:chOff x="4599780" y="2784065"/>
                <a:chExt cx="3158581" cy="1896424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4599780" y="2784065"/>
                  <a:ext cx="1704811" cy="1896424"/>
                </a:xfrm>
                <a:prstGeom prst="rect">
                  <a:avLst/>
                </a:prstGeom>
                <a:solidFill>
                  <a:srgbClr val="00658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15846"/>
                <a:stretch/>
              </p:blipFill>
              <p:spPr>
                <a:xfrm>
                  <a:off x="6393051" y="3176249"/>
                  <a:ext cx="1365310" cy="150424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93" name="Text Placeholder 16"/>
          <p:cNvSpPr txBox="1">
            <a:spLocks/>
          </p:cNvSpPr>
          <p:nvPr/>
        </p:nvSpPr>
        <p:spPr>
          <a:xfrm>
            <a:off x="457200" y="3581615"/>
            <a:ext cx="8391525" cy="265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Fill a displacement can with water.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Catch any drips in a beaker.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Empty the beaker.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Slowly place the clay boat in the displacement can. 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</a:t>
            </a:r>
            <a:r>
              <a:rPr lang="en-US" i="1" dirty="0" smtClean="0"/>
              <a:t>Do not dip fingers into the water.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lang="en-US" dirty="0" smtClean="0"/>
              <a:t>Collect all the water pushed out of the way in a beaker.</a:t>
            </a:r>
          </a:p>
        </p:txBody>
      </p:sp>
    </p:spTree>
    <p:extLst>
      <p:ext uri="{BB962C8B-B14F-4D97-AF65-F5344CB8AC3E}">
        <p14:creationId xmlns:p14="http://schemas.microsoft.com/office/powerpoint/2010/main" val="88402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Clay boat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7278" y="2124000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237278" y="2828378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 Placeholder 16"/>
          <p:cNvSpPr txBox="1">
            <a:spLocks/>
          </p:cNvSpPr>
          <p:nvPr/>
        </p:nvSpPr>
        <p:spPr>
          <a:xfrm>
            <a:off x="457200" y="863126"/>
            <a:ext cx="4612053" cy="4217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 an empty beaker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balance.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US" baseline="0" dirty="0" smtClean="0"/>
              <a:t>Press</a:t>
            </a:r>
            <a:r>
              <a:rPr lang="en-US" dirty="0" smtClean="0"/>
              <a:t> the </a:t>
            </a:r>
            <a:r>
              <a:rPr lang="en-US" b="1" dirty="0" smtClean="0">
                <a:solidFill>
                  <a:srgbClr val="C00000"/>
                </a:solidFill>
              </a:rPr>
              <a:t>tare</a:t>
            </a:r>
            <a:r>
              <a:rPr lang="en-US" dirty="0" smtClean="0"/>
              <a:t> button to set the balance to zero.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Pour in the water that was pushed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 of the way by the clay boat.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US" dirty="0" smtClean="0"/>
              <a:t>Measure the mass of this water.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US" dirty="0" smtClean="0"/>
              <a:t>Measure the mass of the clay boat.  </a:t>
            </a:r>
            <a:r>
              <a:rPr kumimoji="0" lang="en-US" sz="180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Remember to set the balance to zero first.</a:t>
            </a: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i="1" dirty="0"/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400286" y="1032469"/>
            <a:ext cx="2965148" cy="3886286"/>
            <a:chOff x="5392537" y="1064845"/>
            <a:chExt cx="2965148" cy="3886286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"/>
            <a:srcRect t="15846"/>
            <a:stretch/>
          </p:blipFill>
          <p:spPr>
            <a:xfrm>
              <a:off x="6427413" y="2721017"/>
              <a:ext cx="1365310" cy="150424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779598">
              <a:off x="5604093" y="853289"/>
              <a:ext cx="1368293" cy="179140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5862457" y="4219060"/>
              <a:ext cx="2495228" cy="732071"/>
              <a:chOff x="5862457" y="4219060"/>
              <a:chExt cx="2495228" cy="73207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5862457" y="4219060"/>
                <a:ext cx="2495228" cy="732071"/>
                <a:chOff x="5862457" y="4219060"/>
                <a:chExt cx="2495228" cy="732071"/>
              </a:xfrm>
            </p:grpSpPr>
            <p:sp>
              <p:nvSpPr>
                <p:cNvPr id="4" name="Trapezoid 3"/>
                <p:cNvSpPr/>
                <p:nvPr/>
              </p:nvSpPr>
              <p:spPr>
                <a:xfrm>
                  <a:off x="5862457" y="4400941"/>
                  <a:ext cx="2495228" cy="550190"/>
                </a:xfrm>
                <a:prstGeom prst="trapezoid">
                  <a:avLst>
                    <a:gd name="adj" fmla="val 9507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6809532" y="4263455"/>
                  <a:ext cx="601075" cy="258665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Round Same Side Corner Rectangle 4"/>
                <p:cNvSpPr/>
                <p:nvPr/>
              </p:nvSpPr>
              <p:spPr>
                <a:xfrm>
                  <a:off x="6036811" y="4219060"/>
                  <a:ext cx="2146515" cy="147234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Rounded Rectangle 12"/>
              <p:cNvSpPr/>
              <p:nvPr/>
            </p:nvSpPr>
            <p:spPr>
              <a:xfrm>
                <a:off x="6513386" y="4508814"/>
                <a:ext cx="1193370" cy="33444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60.3   g</a:t>
                </a:r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2030892" y="5589553"/>
            <a:ext cx="5046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Take measurements for more clay boats.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Use boats of different sizes and shapes.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832910" y="5243366"/>
            <a:ext cx="1086928" cy="888353"/>
            <a:chOff x="1221244" y="4564719"/>
            <a:chExt cx="2751750" cy="1525362"/>
          </a:xfrm>
        </p:grpSpPr>
        <p:sp>
          <p:nvSpPr>
            <p:cNvPr id="66" name="Freeform 65"/>
            <p:cNvSpPr/>
            <p:nvPr/>
          </p:nvSpPr>
          <p:spPr>
            <a:xfrm>
              <a:off x="1278394" y="4564719"/>
              <a:ext cx="2609994" cy="867290"/>
            </a:xfrm>
            <a:custGeom>
              <a:avLst/>
              <a:gdLst>
                <a:gd name="connsiteX0" fmla="*/ 0 w 2648813"/>
                <a:gd name="connsiteY0" fmla="*/ 274533 h 970371"/>
                <a:gd name="connsiteX1" fmla="*/ 0 w 2648813"/>
                <a:gd name="connsiteY1" fmla="*/ 274533 h 970371"/>
                <a:gd name="connsiteX2" fmla="*/ 258793 w 2648813"/>
                <a:gd name="connsiteY2" fmla="*/ 110631 h 970371"/>
                <a:gd name="connsiteX3" fmla="*/ 319177 w 2648813"/>
                <a:gd name="connsiteY3" fmla="*/ 102004 h 970371"/>
                <a:gd name="connsiteX4" fmla="*/ 431321 w 2648813"/>
                <a:gd name="connsiteY4" fmla="*/ 93378 h 970371"/>
                <a:gd name="connsiteX5" fmla="*/ 560717 w 2648813"/>
                <a:gd name="connsiteY5" fmla="*/ 76125 h 970371"/>
                <a:gd name="connsiteX6" fmla="*/ 750498 w 2648813"/>
                <a:gd name="connsiteY6" fmla="*/ 58872 h 970371"/>
                <a:gd name="connsiteX7" fmla="*/ 1871932 w 2648813"/>
                <a:gd name="connsiteY7" fmla="*/ 58872 h 970371"/>
                <a:gd name="connsiteX8" fmla="*/ 1923691 w 2648813"/>
                <a:gd name="connsiteY8" fmla="*/ 67499 h 970371"/>
                <a:gd name="connsiteX9" fmla="*/ 1984076 w 2648813"/>
                <a:gd name="connsiteY9" fmla="*/ 76125 h 970371"/>
                <a:gd name="connsiteX10" fmla="*/ 2087593 w 2648813"/>
                <a:gd name="connsiteY10" fmla="*/ 93378 h 970371"/>
                <a:gd name="connsiteX11" fmla="*/ 2139351 w 2648813"/>
                <a:gd name="connsiteY11" fmla="*/ 110631 h 970371"/>
                <a:gd name="connsiteX12" fmla="*/ 2165230 w 2648813"/>
                <a:gd name="connsiteY12" fmla="*/ 119257 h 970371"/>
                <a:gd name="connsiteX13" fmla="*/ 2191110 w 2648813"/>
                <a:gd name="connsiteY13" fmla="*/ 127884 h 970371"/>
                <a:gd name="connsiteX14" fmla="*/ 2268747 w 2648813"/>
                <a:gd name="connsiteY14" fmla="*/ 145137 h 970371"/>
                <a:gd name="connsiteX15" fmla="*/ 2294627 w 2648813"/>
                <a:gd name="connsiteY15" fmla="*/ 153763 h 970371"/>
                <a:gd name="connsiteX16" fmla="*/ 2355011 w 2648813"/>
                <a:gd name="connsiteY16" fmla="*/ 179642 h 970371"/>
                <a:gd name="connsiteX17" fmla="*/ 2380891 w 2648813"/>
                <a:gd name="connsiteY17" fmla="*/ 196895 h 970371"/>
                <a:gd name="connsiteX18" fmla="*/ 2458528 w 2648813"/>
                <a:gd name="connsiteY18" fmla="*/ 222774 h 970371"/>
                <a:gd name="connsiteX19" fmla="*/ 2484408 w 2648813"/>
                <a:gd name="connsiteY19" fmla="*/ 231401 h 970371"/>
                <a:gd name="connsiteX20" fmla="*/ 2510287 w 2648813"/>
                <a:gd name="connsiteY20" fmla="*/ 240027 h 970371"/>
                <a:gd name="connsiteX21" fmla="*/ 2544793 w 2648813"/>
                <a:gd name="connsiteY21" fmla="*/ 257280 h 970371"/>
                <a:gd name="connsiteX22" fmla="*/ 2579298 w 2648813"/>
                <a:gd name="connsiteY22" fmla="*/ 265906 h 970371"/>
                <a:gd name="connsiteX23" fmla="*/ 2605177 w 2648813"/>
                <a:gd name="connsiteY23" fmla="*/ 274533 h 970371"/>
                <a:gd name="connsiteX24" fmla="*/ 2648310 w 2648813"/>
                <a:gd name="connsiteY24" fmla="*/ 326291 h 970371"/>
                <a:gd name="connsiteX25" fmla="*/ 2639683 w 2648813"/>
                <a:gd name="connsiteY25" fmla="*/ 438435 h 970371"/>
                <a:gd name="connsiteX26" fmla="*/ 2631057 w 2648813"/>
                <a:gd name="connsiteY26" fmla="*/ 464314 h 970371"/>
                <a:gd name="connsiteX27" fmla="*/ 2605177 w 2648813"/>
                <a:gd name="connsiteY27" fmla="*/ 498820 h 970371"/>
                <a:gd name="connsiteX28" fmla="*/ 2579298 w 2648813"/>
                <a:gd name="connsiteY28" fmla="*/ 541952 h 970371"/>
                <a:gd name="connsiteX29" fmla="*/ 2544793 w 2648813"/>
                <a:gd name="connsiteY29" fmla="*/ 593710 h 970371"/>
                <a:gd name="connsiteX30" fmla="*/ 2527540 w 2648813"/>
                <a:gd name="connsiteY30" fmla="*/ 619589 h 970371"/>
                <a:gd name="connsiteX31" fmla="*/ 2501660 w 2648813"/>
                <a:gd name="connsiteY31" fmla="*/ 645469 h 970371"/>
                <a:gd name="connsiteX32" fmla="*/ 2449902 w 2648813"/>
                <a:gd name="connsiteY32" fmla="*/ 705853 h 970371"/>
                <a:gd name="connsiteX33" fmla="*/ 2415396 w 2648813"/>
                <a:gd name="connsiteY33" fmla="*/ 723106 h 970371"/>
                <a:gd name="connsiteX34" fmla="*/ 2337759 w 2648813"/>
                <a:gd name="connsiteY34" fmla="*/ 783491 h 970371"/>
                <a:gd name="connsiteX35" fmla="*/ 2303253 w 2648813"/>
                <a:gd name="connsiteY35" fmla="*/ 800744 h 970371"/>
                <a:gd name="connsiteX36" fmla="*/ 2277374 w 2648813"/>
                <a:gd name="connsiteY36" fmla="*/ 826623 h 970371"/>
                <a:gd name="connsiteX37" fmla="*/ 2216989 w 2648813"/>
                <a:gd name="connsiteY37" fmla="*/ 852503 h 970371"/>
                <a:gd name="connsiteX38" fmla="*/ 2147977 w 2648813"/>
                <a:gd name="connsiteY38" fmla="*/ 887008 h 970371"/>
                <a:gd name="connsiteX39" fmla="*/ 2078966 w 2648813"/>
                <a:gd name="connsiteY39" fmla="*/ 912887 h 970371"/>
                <a:gd name="connsiteX40" fmla="*/ 1992702 w 2648813"/>
                <a:gd name="connsiteY40" fmla="*/ 930140 h 970371"/>
                <a:gd name="connsiteX41" fmla="*/ 1949570 w 2648813"/>
                <a:gd name="connsiteY41" fmla="*/ 938767 h 970371"/>
                <a:gd name="connsiteX42" fmla="*/ 1828800 w 2648813"/>
                <a:gd name="connsiteY42" fmla="*/ 947393 h 970371"/>
                <a:gd name="connsiteX43" fmla="*/ 1802921 w 2648813"/>
                <a:gd name="connsiteY43" fmla="*/ 956020 h 970371"/>
                <a:gd name="connsiteX44" fmla="*/ 1138687 w 2648813"/>
                <a:gd name="connsiteY44" fmla="*/ 938767 h 970371"/>
                <a:gd name="connsiteX45" fmla="*/ 1112808 w 2648813"/>
                <a:gd name="connsiteY45" fmla="*/ 921514 h 970371"/>
                <a:gd name="connsiteX46" fmla="*/ 1061049 w 2648813"/>
                <a:gd name="connsiteY46" fmla="*/ 904261 h 970371"/>
                <a:gd name="connsiteX47" fmla="*/ 966159 w 2648813"/>
                <a:gd name="connsiteY47" fmla="*/ 887008 h 970371"/>
                <a:gd name="connsiteX48" fmla="*/ 923027 w 2648813"/>
                <a:gd name="connsiteY48" fmla="*/ 869755 h 970371"/>
                <a:gd name="connsiteX49" fmla="*/ 888521 w 2648813"/>
                <a:gd name="connsiteY49" fmla="*/ 861129 h 970371"/>
                <a:gd name="connsiteX50" fmla="*/ 862642 w 2648813"/>
                <a:gd name="connsiteY50" fmla="*/ 852503 h 970371"/>
                <a:gd name="connsiteX51" fmla="*/ 828136 w 2648813"/>
                <a:gd name="connsiteY51" fmla="*/ 843876 h 970371"/>
                <a:gd name="connsiteX52" fmla="*/ 785004 w 2648813"/>
                <a:gd name="connsiteY52" fmla="*/ 826623 h 970371"/>
                <a:gd name="connsiteX53" fmla="*/ 759125 w 2648813"/>
                <a:gd name="connsiteY53" fmla="*/ 817997 h 970371"/>
                <a:gd name="connsiteX54" fmla="*/ 681487 w 2648813"/>
                <a:gd name="connsiteY54" fmla="*/ 774865 h 970371"/>
                <a:gd name="connsiteX55" fmla="*/ 603849 w 2648813"/>
                <a:gd name="connsiteY55" fmla="*/ 714480 h 970371"/>
                <a:gd name="connsiteX56" fmla="*/ 577970 w 2648813"/>
                <a:gd name="connsiteY56" fmla="*/ 688601 h 970371"/>
                <a:gd name="connsiteX57" fmla="*/ 552091 w 2648813"/>
                <a:gd name="connsiteY57" fmla="*/ 679974 h 970371"/>
                <a:gd name="connsiteX58" fmla="*/ 517585 w 2648813"/>
                <a:gd name="connsiteY58" fmla="*/ 662721 h 970371"/>
                <a:gd name="connsiteX59" fmla="*/ 465827 w 2648813"/>
                <a:gd name="connsiteY59" fmla="*/ 628216 h 970371"/>
                <a:gd name="connsiteX60" fmla="*/ 414068 w 2648813"/>
                <a:gd name="connsiteY60" fmla="*/ 610963 h 970371"/>
                <a:gd name="connsiteX61" fmla="*/ 362310 w 2648813"/>
                <a:gd name="connsiteY61" fmla="*/ 576457 h 970371"/>
                <a:gd name="connsiteX62" fmla="*/ 336430 w 2648813"/>
                <a:gd name="connsiteY62" fmla="*/ 550578 h 970371"/>
                <a:gd name="connsiteX63" fmla="*/ 284672 w 2648813"/>
                <a:gd name="connsiteY63" fmla="*/ 516072 h 970371"/>
                <a:gd name="connsiteX64" fmla="*/ 224287 w 2648813"/>
                <a:gd name="connsiteY64" fmla="*/ 472940 h 970371"/>
                <a:gd name="connsiteX65" fmla="*/ 198408 w 2648813"/>
                <a:gd name="connsiteY65" fmla="*/ 455687 h 970371"/>
                <a:gd name="connsiteX66" fmla="*/ 163902 w 2648813"/>
                <a:gd name="connsiteY66" fmla="*/ 447061 h 970371"/>
                <a:gd name="connsiteX67" fmla="*/ 129396 w 2648813"/>
                <a:gd name="connsiteY67" fmla="*/ 421182 h 970371"/>
                <a:gd name="connsiteX68" fmla="*/ 103517 w 2648813"/>
                <a:gd name="connsiteY68" fmla="*/ 403929 h 970371"/>
                <a:gd name="connsiteX69" fmla="*/ 60385 w 2648813"/>
                <a:gd name="connsiteY69" fmla="*/ 360797 h 970371"/>
                <a:gd name="connsiteX70" fmla="*/ 34506 w 2648813"/>
                <a:gd name="connsiteY70" fmla="*/ 309038 h 970371"/>
                <a:gd name="connsiteX71" fmla="*/ 0 w 2648813"/>
                <a:gd name="connsiteY71" fmla="*/ 274533 h 97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48813" h="970371">
                  <a:moveTo>
                    <a:pt x="0" y="274533"/>
                  </a:moveTo>
                  <a:lnTo>
                    <a:pt x="0" y="274533"/>
                  </a:lnTo>
                  <a:cubicBezTo>
                    <a:pt x="86264" y="219899"/>
                    <a:pt x="168966" y="159186"/>
                    <a:pt x="258793" y="110631"/>
                  </a:cubicBezTo>
                  <a:cubicBezTo>
                    <a:pt x="276680" y="100963"/>
                    <a:pt x="298946" y="104027"/>
                    <a:pt x="319177" y="102004"/>
                  </a:cubicBezTo>
                  <a:cubicBezTo>
                    <a:pt x="356483" y="98273"/>
                    <a:pt x="393998" y="96932"/>
                    <a:pt x="431321" y="93378"/>
                  </a:cubicBezTo>
                  <a:cubicBezTo>
                    <a:pt x="488366" y="87945"/>
                    <a:pt x="505573" y="83018"/>
                    <a:pt x="560717" y="76125"/>
                  </a:cubicBezTo>
                  <a:cubicBezTo>
                    <a:pt x="642405" y="65914"/>
                    <a:pt x="660214" y="65817"/>
                    <a:pt x="750498" y="58872"/>
                  </a:cubicBezTo>
                  <a:cubicBezTo>
                    <a:pt x="1122268" y="-65047"/>
                    <a:pt x="790002" y="42602"/>
                    <a:pt x="1871932" y="58872"/>
                  </a:cubicBezTo>
                  <a:cubicBezTo>
                    <a:pt x="1889421" y="59135"/>
                    <a:pt x="1906403" y="64839"/>
                    <a:pt x="1923691" y="67499"/>
                  </a:cubicBezTo>
                  <a:cubicBezTo>
                    <a:pt x="1943787" y="70591"/>
                    <a:pt x="1963948" y="73250"/>
                    <a:pt x="1984076" y="76125"/>
                  </a:cubicBezTo>
                  <a:cubicBezTo>
                    <a:pt x="2054833" y="99712"/>
                    <a:pt x="1943143" y="64488"/>
                    <a:pt x="2087593" y="93378"/>
                  </a:cubicBezTo>
                  <a:cubicBezTo>
                    <a:pt x="2105426" y="96945"/>
                    <a:pt x="2122098" y="104880"/>
                    <a:pt x="2139351" y="110631"/>
                  </a:cubicBezTo>
                  <a:lnTo>
                    <a:pt x="2165230" y="119257"/>
                  </a:lnTo>
                  <a:cubicBezTo>
                    <a:pt x="2173857" y="122133"/>
                    <a:pt x="2182193" y="126101"/>
                    <a:pt x="2191110" y="127884"/>
                  </a:cubicBezTo>
                  <a:cubicBezTo>
                    <a:pt x="2220775" y="133817"/>
                    <a:pt x="2240308" y="137011"/>
                    <a:pt x="2268747" y="145137"/>
                  </a:cubicBezTo>
                  <a:cubicBezTo>
                    <a:pt x="2277490" y="147635"/>
                    <a:pt x="2286269" y="150181"/>
                    <a:pt x="2294627" y="153763"/>
                  </a:cubicBezTo>
                  <a:cubicBezTo>
                    <a:pt x="2369249" y="185744"/>
                    <a:pt x="2294316" y="159411"/>
                    <a:pt x="2355011" y="179642"/>
                  </a:cubicBezTo>
                  <a:cubicBezTo>
                    <a:pt x="2363638" y="185393"/>
                    <a:pt x="2371417" y="192684"/>
                    <a:pt x="2380891" y="196895"/>
                  </a:cubicBezTo>
                  <a:cubicBezTo>
                    <a:pt x="2380904" y="196901"/>
                    <a:pt x="2445581" y="218458"/>
                    <a:pt x="2458528" y="222774"/>
                  </a:cubicBezTo>
                  <a:lnTo>
                    <a:pt x="2484408" y="231401"/>
                  </a:lnTo>
                  <a:cubicBezTo>
                    <a:pt x="2493034" y="234276"/>
                    <a:pt x="2502154" y="235961"/>
                    <a:pt x="2510287" y="240027"/>
                  </a:cubicBezTo>
                  <a:cubicBezTo>
                    <a:pt x="2521789" y="245778"/>
                    <a:pt x="2532752" y="252765"/>
                    <a:pt x="2544793" y="257280"/>
                  </a:cubicBezTo>
                  <a:cubicBezTo>
                    <a:pt x="2555894" y="261443"/>
                    <a:pt x="2567899" y="262649"/>
                    <a:pt x="2579298" y="265906"/>
                  </a:cubicBezTo>
                  <a:cubicBezTo>
                    <a:pt x="2588041" y="268404"/>
                    <a:pt x="2596551" y="271657"/>
                    <a:pt x="2605177" y="274533"/>
                  </a:cubicBezTo>
                  <a:cubicBezTo>
                    <a:pt x="2611065" y="280421"/>
                    <a:pt x="2647509" y="313480"/>
                    <a:pt x="2648310" y="326291"/>
                  </a:cubicBezTo>
                  <a:cubicBezTo>
                    <a:pt x="2650649" y="363710"/>
                    <a:pt x="2644333" y="401233"/>
                    <a:pt x="2639683" y="438435"/>
                  </a:cubicBezTo>
                  <a:cubicBezTo>
                    <a:pt x="2638555" y="447458"/>
                    <a:pt x="2635568" y="456419"/>
                    <a:pt x="2631057" y="464314"/>
                  </a:cubicBezTo>
                  <a:cubicBezTo>
                    <a:pt x="2623924" y="476797"/>
                    <a:pt x="2613152" y="486857"/>
                    <a:pt x="2605177" y="498820"/>
                  </a:cubicBezTo>
                  <a:cubicBezTo>
                    <a:pt x="2595876" y="512771"/>
                    <a:pt x="2588300" y="527807"/>
                    <a:pt x="2579298" y="541952"/>
                  </a:cubicBezTo>
                  <a:cubicBezTo>
                    <a:pt x="2568166" y="559445"/>
                    <a:pt x="2556295" y="576457"/>
                    <a:pt x="2544793" y="593710"/>
                  </a:cubicBezTo>
                  <a:cubicBezTo>
                    <a:pt x="2539042" y="602336"/>
                    <a:pt x="2534871" y="612258"/>
                    <a:pt x="2527540" y="619589"/>
                  </a:cubicBezTo>
                  <a:cubicBezTo>
                    <a:pt x="2518913" y="628216"/>
                    <a:pt x="2509600" y="636206"/>
                    <a:pt x="2501660" y="645469"/>
                  </a:cubicBezTo>
                  <a:cubicBezTo>
                    <a:pt x="2483060" y="667169"/>
                    <a:pt x="2473560" y="688955"/>
                    <a:pt x="2449902" y="705853"/>
                  </a:cubicBezTo>
                  <a:cubicBezTo>
                    <a:pt x="2439438" y="713327"/>
                    <a:pt x="2426898" y="717355"/>
                    <a:pt x="2415396" y="723106"/>
                  </a:cubicBezTo>
                  <a:cubicBezTo>
                    <a:pt x="2386996" y="751508"/>
                    <a:pt x="2379034" y="762854"/>
                    <a:pt x="2337759" y="783491"/>
                  </a:cubicBezTo>
                  <a:cubicBezTo>
                    <a:pt x="2326257" y="789242"/>
                    <a:pt x="2313717" y="793270"/>
                    <a:pt x="2303253" y="800744"/>
                  </a:cubicBezTo>
                  <a:cubicBezTo>
                    <a:pt x="2293326" y="807835"/>
                    <a:pt x="2287301" y="819532"/>
                    <a:pt x="2277374" y="826623"/>
                  </a:cubicBezTo>
                  <a:cubicBezTo>
                    <a:pt x="2235493" y="856538"/>
                    <a:pt x="2254531" y="833732"/>
                    <a:pt x="2216989" y="852503"/>
                  </a:cubicBezTo>
                  <a:cubicBezTo>
                    <a:pt x="2135512" y="893242"/>
                    <a:pt x="2206331" y="867558"/>
                    <a:pt x="2147977" y="887008"/>
                  </a:cubicBezTo>
                  <a:cubicBezTo>
                    <a:pt x="2108013" y="913651"/>
                    <a:pt x="2134930" y="900450"/>
                    <a:pt x="2078966" y="912887"/>
                  </a:cubicBezTo>
                  <a:cubicBezTo>
                    <a:pt x="1975945" y="935781"/>
                    <a:pt x="2132198" y="904777"/>
                    <a:pt x="1992702" y="930140"/>
                  </a:cubicBezTo>
                  <a:cubicBezTo>
                    <a:pt x="1978276" y="932763"/>
                    <a:pt x="1964152" y="937232"/>
                    <a:pt x="1949570" y="938767"/>
                  </a:cubicBezTo>
                  <a:cubicBezTo>
                    <a:pt x="1909433" y="942992"/>
                    <a:pt x="1869057" y="944518"/>
                    <a:pt x="1828800" y="947393"/>
                  </a:cubicBezTo>
                  <a:cubicBezTo>
                    <a:pt x="1820174" y="950269"/>
                    <a:pt x="1812014" y="956020"/>
                    <a:pt x="1802921" y="956020"/>
                  </a:cubicBezTo>
                  <a:cubicBezTo>
                    <a:pt x="1196498" y="956020"/>
                    <a:pt x="1374869" y="997809"/>
                    <a:pt x="1138687" y="938767"/>
                  </a:cubicBezTo>
                  <a:cubicBezTo>
                    <a:pt x="1130061" y="933016"/>
                    <a:pt x="1122282" y="925725"/>
                    <a:pt x="1112808" y="921514"/>
                  </a:cubicBezTo>
                  <a:cubicBezTo>
                    <a:pt x="1096189" y="914128"/>
                    <a:pt x="1078988" y="907251"/>
                    <a:pt x="1061049" y="904261"/>
                  </a:cubicBezTo>
                  <a:cubicBezTo>
                    <a:pt x="1048754" y="902212"/>
                    <a:pt x="981237" y="891532"/>
                    <a:pt x="966159" y="887008"/>
                  </a:cubicBezTo>
                  <a:cubicBezTo>
                    <a:pt x="951327" y="882558"/>
                    <a:pt x="937717" y="874652"/>
                    <a:pt x="923027" y="869755"/>
                  </a:cubicBezTo>
                  <a:cubicBezTo>
                    <a:pt x="911779" y="866006"/>
                    <a:pt x="899921" y="864386"/>
                    <a:pt x="888521" y="861129"/>
                  </a:cubicBezTo>
                  <a:cubicBezTo>
                    <a:pt x="879778" y="858631"/>
                    <a:pt x="871385" y="855001"/>
                    <a:pt x="862642" y="852503"/>
                  </a:cubicBezTo>
                  <a:cubicBezTo>
                    <a:pt x="851242" y="849246"/>
                    <a:pt x="839384" y="847625"/>
                    <a:pt x="828136" y="843876"/>
                  </a:cubicBezTo>
                  <a:cubicBezTo>
                    <a:pt x="813446" y="838979"/>
                    <a:pt x="799503" y="832060"/>
                    <a:pt x="785004" y="826623"/>
                  </a:cubicBezTo>
                  <a:cubicBezTo>
                    <a:pt x="776490" y="823430"/>
                    <a:pt x="767751" y="820872"/>
                    <a:pt x="759125" y="817997"/>
                  </a:cubicBezTo>
                  <a:cubicBezTo>
                    <a:pt x="699800" y="778447"/>
                    <a:pt x="727038" y="790048"/>
                    <a:pt x="681487" y="774865"/>
                  </a:cubicBezTo>
                  <a:cubicBezTo>
                    <a:pt x="623298" y="716676"/>
                    <a:pt x="652875" y="730822"/>
                    <a:pt x="603849" y="714480"/>
                  </a:cubicBezTo>
                  <a:cubicBezTo>
                    <a:pt x="595223" y="705854"/>
                    <a:pt x="588121" y="695368"/>
                    <a:pt x="577970" y="688601"/>
                  </a:cubicBezTo>
                  <a:cubicBezTo>
                    <a:pt x="570404" y="683557"/>
                    <a:pt x="560449" y="683556"/>
                    <a:pt x="552091" y="679974"/>
                  </a:cubicBezTo>
                  <a:cubicBezTo>
                    <a:pt x="540271" y="674908"/>
                    <a:pt x="528612" y="669337"/>
                    <a:pt x="517585" y="662721"/>
                  </a:cubicBezTo>
                  <a:cubicBezTo>
                    <a:pt x="499805" y="652053"/>
                    <a:pt x="485498" y="634773"/>
                    <a:pt x="465827" y="628216"/>
                  </a:cubicBezTo>
                  <a:lnTo>
                    <a:pt x="414068" y="610963"/>
                  </a:lnTo>
                  <a:cubicBezTo>
                    <a:pt x="396815" y="599461"/>
                    <a:pt x="376972" y="591119"/>
                    <a:pt x="362310" y="576457"/>
                  </a:cubicBezTo>
                  <a:cubicBezTo>
                    <a:pt x="353683" y="567831"/>
                    <a:pt x="346060" y="558068"/>
                    <a:pt x="336430" y="550578"/>
                  </a:cubicBezTo>
                  <a:cubicBezTo>
                    <a:pt x="320063" y="537848"/>
                    <a:pt x="299334" y="530734"/>
                    <a:pt x="284672" y="516072"/>
                  </a:cubicBezTo>
                  <a:cubicBezTo>
                    <a:pt x="242518" y="473918"/>
                    <a:pt x="277275" y="503219"/>
                    <a:pt x="224287" y="472940"/>
                  </a:cubicBezTo>
                  <a:cubicBezTo>
                    <a:pt x="215285" y="467796"/>
                    <a:pt x="207937" y="459771"/>
                    <a:pt x="198408" y="455687"/>
                  </a:cubicBezTo>
                  <a:cubicBezTo>
                    <a:pt x="187511" y="451017"/>
                    <a:pt x="175404" y="449936"/>
                    <a:pt x="163902" y="447061"/>
                  </a:cubicBezTo>
                  <a:cubicBezTo>
                    <a:pt x="152400" y="438435"/>
                    <a:pt x="141095" y="429539"/>
                    <a:pt x="129396" y="421182"/>
                  </a:cubicBezTo>
                  <a:cubicBezTo>
                    <a:pt x="120960" y="415156"/>
                    <a:pt x="110848" y="411260"/>
                    <a:pt x="103517" y="403929"/>
                  </a:cubicBezTo>
                  <a:cubicBezTo>
                    <a:pt x="46008" y="346420"/>
                    <a:pt x="129396" y="406805"/>
                    <a:pt x="60385" y="360797"/>
                  </a:cubicBezTo>
                  <a:cubicBezTo>
                    <a:pt x="43516" y="335495"/>
                    <a:pt x="41649" y="337612"/>
                    <a:pt x="34506" y="309038"/>
                  </a:cubicBezTo>
                  <a:cubicBezTo>
                    <a:pt x="33809" y="306249"/>
                    <a:pt x="5751" y="280284"/>
                    <a:pt x="0" y="274533"/>
                  </a:cubicBezTo>
                  <a:close/>
                </a:path>
              </a:pathLst>
            </a:custGeom>
            <a:solidFill>
              <a:srgbClr val="8F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1221244" y="4839251"/>
              <a:ext cx="2751750" cy="1250830"/>
            </a:xfrm>
            <a:custGeom>
              <a:avLst/>
              <a:gdLst>
                <a:gd name="connsiteX0" fmla="*/ 43132 w 2734677"/>
                <a:gd name="connsiteY0" fmla="*/ 0 h 1250830"/>
                <a:gd name="connsiteX1" fmla="*/ 43132 w 2734677"/>
                <a:gd name="connsiteY1" fmla="*/ 0 h 1250830"/>
                <a:gd name="connsiteX2" fmla="*/ 112144 w 2734677"/>
                <a:gd name="connsiteY2" fmla="*/ 34505 h 1250830"/>
                <a:gd name="connsiteX3" fmla="*/ 146649 w 2734677"/>
                <a:gd name="connsiteY3" fmla="*/ 60385 h 1250830"/>
                <a:gd name="connsiteX4" fmla="*/ 198408 w 2734677"/>
                <a:gd name="connsiteY4" fmla="*/ 77637 h 1250830"/>
                <a:gd name="connsiteX5" fmla="*/ 250166 w 2734677"/>
                <a:gd name="connsiteY5" fmla="*/ 103517 h 1250830"/>
                <a:gd name="connsiteX6" fmla="*/ 276045 w 2734677"/>
                <a:gd name="connsiteY6" fmla="*/ 120770 h 1250830"/>
                <a:gd name="connsiteX7" fmla="*/ 319177 w 2734677"/>
                <a:gd name="connsiteY7" fmla="*/ 138022 h 1250830"/>
                <a:gd name="connsiteX8" fmla="*/ 345057 w 2734677"/>
                <a:gd name="connsiteY8" fmla="*/ 155275 h 1250830"/>
                <a:gd name="connsiteX9" fmla="*/ 414068 w 2734677"/>
                <a:gd name="connsiteY9" fmla="*/ 181154 h 1250830"/>
                <a:gd name="connsiteX10" fmla="*/ 465827 w 2734677"/>
                <a:gd name="connsiteY10" fmla="*/ 189781 h 1250830"/>
                <a:gd name="connsiteX11" fmla="*/ 500332 w 2734677"/>
                <a:gd name="connsiteY11" fmla="*/ 198407 h 1250830"/>
                <a:gd name="connsiteX12" fmla="*/ 552091 w 2734677"/>
                <a:gd name="connsiteY12" fmla="*/ 207034 h 1250830"/>
                <a:gd name="connsiteX13" fmla="*/ 603849 w 2734677"/>
                <a:gd name="connsiteY13" fmla="*/ 224287 h 1250830"/>
                <a:gd name="connsiteX14" fmla="*/ 638355 w 2734677"/>
                <a:gd name="connsiteY14" fmla="*/ 232913 h 1250830"/>
                <a:gd name="connsiteX15" fmla="*/ 664234 w 2734677"/>
                <a:gd name="connsiteY15" fmla="*/ 250166 h 1250830"/>
                <a:gd name="connsiteX16" fmla="*/ 724619 w 2734677"/>
                <a:gd name="connsiteY16" fmla="*/ 267419 h 1250830"/>
                <a:gd name="connsiteX17" fmla="*/ 810883 w 2734677"/>
                <a:gd name="connsiteY17" fmla="*/ 284671 h 1250830"/>
                <a:gd name="connsiteX18" fmla="*/ 923027 w 2734677"/>
                <a:gd name="connsiteY18" fmla="*/ 319177 h 1250830"/>
                <a:gd name="connsiteX19" fmla="*/ 974785 w 2734677"/>
                <a:gd name="connsiteY19" fmla="*/ 327804 h 1250830"/>
                <a:gd name="connsiteX20" fmla="*/ 1017917 w 2734677"/>
                <a:gd name="connsiteY20" fmla="*/ 336430 h 1250830"/>
                <a:gd name="connsiteX21" fmla="*/ 1095555 w 2734677"/>
                <a:gd name="connsiteY21" fmla="*/ 345056 h 1250830"/>
                <a:gd name="connsiteX22" fmla="*/ 1181819 w 2734677"/>
                <a:gd name="connsiteY22" fmla="*/ 362309 h 1250830"/>
                <a:gd name="connsiteX23" fmla="*/ 1656272 w 2734677"/>
                <a:gd name="connsiteY23" fmla="*/ 353683 h 1250830"/>
                <a:gd name="connsiteX24" fmla="*/ 1690777 w 2734677"/>
                <a:gd name="connsiteY24" fmla="*/ 345056 h 1250830"/>
                <a:gd name="connsiteX25" fmla="*/ 1828800 w 2734677"/>
                <a:gd name="connsiteY25" fmla="*/ 327804 h 1250830"/>
                <a:gd name="connsiteX26" fmla="*/ 1949570 w 2734677"/>
                <a:gd name="connsiteY26" fmla="*/ 293298 h 1250830"/>
                <a:gd name="connsiteX27" fmla="*/ 1975449 w 2734677"/>
                <a:gd name="connsiteY27" fmla="*/ 284671 h 1250830"/>
                <a:gd name="connsiteX28" fmla="*/ 2001328 w 2734677"/>
                <a:gd name="connsiteY28" fmla="*/ 267419 h 1250830"/>
                <a:gd name="connsiteX29" fmla="*/ 2053087 w 2734677"/>
                <a:gd name="connsiteY29" fmla="*/ 250166 h 1250830"/>
                <a:gd name="connsiteX30" fmla="*/ 2104845 w 2734677"/>
                <a:gd name="connsiteY30" fmla="*/ 207034 h 1250830"/>
                <a:gd name="connsiteX31" fmla="*/ 2130725 w 2734677"/>
                <a:gd name="connsiteY31" fmla="*/ 198407 h 1250830"/>
                <a:gd name="connsiteX32" fmla="*/ 2191110 w 2734677"/>
                <a:gd name="connsiteY32" fmla="*/ 155275 h 1250830"/>
                <a:gd name="connsiteX33" fmla="*/ 2251494 w 2734677"/>
                <a:gd name="connsiteY33" fmla="*/ 138022 h 1250830"/>
                <a:gd name="connsiteX34" fmla="*/ 2277374 w 2734677"/>
                <a:gd name="connsiteY34" fmla="*/ 120770 h 1250830"/>
                <a:gd name="connsiteX35" fmla="*/ 2337759 w 2734677"/>
                <a:gd name="connsiteY35" fmla="*/ 103517 h 1250830"/>
                <a:gd name="connsiteX36" fmla="*/ 2363638 w 2734677"/>
                <a:gd name="connsiteY36" fmla="*/ 94890 h 1250830"/>
                <a:gd name="connsiteX37" fmla="*/ 2398144 w 2734677"/>
                <a:gd name="connsiteY37" fmla="*/ 86264 h 1250830"/>
                <a:gd name="connsiteX38" fmla="*/ 2424023 w 2734677"/>
                <a:gd name="connsiteY38" fmla="*/ 77637 h 1250830"/>
                <a:gd name="connsiteX39" fmla="*/ 2458528 w 2734677"/>
                <a:gd name="connsiteY39" fmla="*/ 60385 h 1250830"/>
                <a:gd name="connsiteX40" fmla="*/ 2501660 w 2734677"/>
                <a:gd name="connsiteY40" fmla="*/ 51758 h 1250830"/>
                <a:gd name="connsiteX41" fmla="*/ 2596551 w 2734677"/>
                <a:gd name="connsiteY41" fmla="*/ 34505 h 1250830"/>
                <a:gd name="connsiteX42" fmla="*/ 2648310 w 2734677"/>
                <a:gd name="connsiteY42" fmla="*/ 43132 h 1250830"/>
                <a:gd name="connsiteX43" fmla="*/ 2665562 w 2734677"/>
                <a:gd name="connsiteY43" fmla="*/ 69011 h 1250830"/>
                <a:gd name="connsiteX44" fmla="*/ 2700068 w 2734677"/>
                <a:gd name="connsiteY44" fmla="*/ 146649 h 1250830"/>
                <a:gd name="connsiteX45" fmla="*/ 2708694 w 2734677"/>
                <a:gd name="connsiteY45" fmla="*/ 172528 h 1250830"/>
                <a:gd name="connsiteX46" fmla="*/ 2725947 w 2734677"/>
                <a:gd name="connsiteY46" fmla="*/ 250166 h 1250830"/>
                <a:gd name="connsiteX47" fmla="*/ 2725947 w 2734677"/>
                <a:gd name="connsiteY47" fmla="*/ 457200 h 1250830"/>
                <a:gd name="connsiteX48" fmla="*/ 2691442 w 2734677"/>
                <a:gd name="connsiteY48" fmla="*/ 508958 h 1250830"/>
                <a:gd name="connsiteX49" fmla="*/ 2639683 w 2734677"/>
                <a:gd name="connsiteY49" fmla="*/ 560717 h 1250830"/>
                <a:gd name="connsiteX50" fmla="*/ 2613804 w 2734677"/>
                <a:gd name="connsiteY50" fmla="*/ 586596 h 1250830"/>
                <a:gd name="connsiteX51" fmla="*/ 2587925 w 2734677"/>
                <a:gd name="connsiteY51" fmla="*/ 603849 h 1250830"/>
                <a:gd name="connsiteX52" fmla="*/ 2562045 w 2734677"/>
                <a:gd name="connsiteY52" fmla="*/ 664234 h 1250830"/>
                <a:gd name="connsiteX53" fmla="*/ 2527540 w 2734677"/>
                <a:gd name="connsiteY53" fmla="*/ 741871 h 1250830"/>
                <a:gd name="connsiteX54" fmla="*/ 2510287 w 2734677"/>
                <a:gd name="connsiteY54" fmla="*/ 819509 h 1250830"/>
                <a:gd name="connsiteX55" fmla="*/ 2458528 w 2734677"/>
                <a:gd name="connsiteY55" fmla="*/ 914400 h 1250830"/>
                <a:gd name="connsiteX56" fmla="*/ 2432649 w 2734677"/>
                <a:gd name="connsiteY56" fmla="*/ 966158 h 1250830"/>
                <a:gd name="connsiteX57" fmla="*/ 2406770 w 2734677"/>
                <a:gd name="connsiteY57" fmla="*/ 992037 h 1250830"/>
                <a:gd name="connsiteX58" fmla="*/ 2380891 w 2734677"/>
                <a:gd name="connsiteY58" fmla="*/ 1026543 h 1250830"/>
                <a:gd name="connsiteX59" fmla="*/ 2329132 w 2734677"/>
                <a:gd name="connsiteY59" fmla="*/ 1061049 h 1250830"/>
                <a:gd name="connsiteX60" fmla="*/ 2303253 w 2734677"/>
                <a:gd name="connsiteY60" fmla="*/ 1078302 h 1250830"/>
                <a:gd name="connsiteX61" fmla="*/ 2277374 w 2734677"/>
                <a:gd name="connsiteY61" fmla="*/ 1104181 h 1250830"/>
                <a:gd name="connsiteX62" fmla="*/ 2156604 w 2734677"/>
                <a:gd name="connsiteY62" fmla="*/ 1130060 h 1250830"/>
                <a:gd name="connsiteX63" fmla="*/ 2122098 w 2734677"/>
                <a:gd name="connsiteY63" fmla="*/ 1138687 h 1250830"/>
                <a:gd name="connsiteX64" fmla="*/ 2096219 w 2734677"/>
                <a:gd name="connsiteY64" fmla="*/ 1147313 h 1250830"/>
                <a:gd name="connsiteX65" fmla="*/ 2027208 w 2734677"/>
                <a:gd name="connsiteY65" fmla="*/ 1164566 h 1250830"/>
                <a:gd name="connsiteX66" fmla="*/ 1992702 w 2734677"/>
                <a:gd name="connsiteY66" fmla="*/ 1173192 h 1250830"/>
                <a:gd name="connsiteX67" fmla="*/ 1897811 w 2734677"/>
                <a:gd name="connsiteY67" fmla="*/ 1199071 h 1250830"/>
                <a:gd name="connsiteX68" fmla="*/ 1837427 w 2734677"/>
                <a:gd name="connsiteY68" fmla="*/ 1207698 h 1250830"/>
                <a:gd name="connsiteX69" fmla="*/ 1768415 w 2734677"/>
                <a:gd name="connsiteY69" fmla="*/ 1224951 h 1250830"/>
                <a:gd name="connsiteX70" fmla="*/ 1682151 w 2734677"/>
                <a:gd name="connsiteY70" fmla="*/ 1233577 h 1250830"/>
                <a:gd name="connsiteX71" fmla="*/ 1595887 w 2734677"/>
                <a:gd name="connsiteY71" fmla="*/ 1250830 h 1250830"/>
                <a:gd name="connsiteX72" fmla="*/ 1199072 w 2734677"/>
                <a:gd name="connsiteY72" fmla="*/ 1242204 h 1250830"/>
                <a:gd name="connsiteX73" fmla="*/ 1173193 w 2734677"/>
                <a:gd name="connsiteY73" fmla="*/ 1233577 h 1250830"/>
                <a:gd name="connsiteX74" fmla="*/ 1086928 w 2734677"/>
                <a:gd name="connsiteY74" fmla="*/ 1216324 h 1250830"/>
                <a:gd name="connsiteX75" fmla="*/ 1026544 w 2734677"/>
                <a:gd name="connsiteY75" fmla="*/ 1199071 h 1250830"/>
                <a:gd name="connsiteX76" fmla="*/ 1000664 w 2734677"/>
                <a:gd name="connsiteY76" fmla="*/ 1190445 h 1250830"/>
                <a:gd name="connsiteX77" fmla="*/ 897147 w 2734677"/>
                <a:gd name="connsiteY77" fmla="*/ 1173192 h 1250830"/>
                <a:gd name="connsiteX78" fmla="*/ 862642 w 2734677"/>
                <a:gd name="connsiteY78" fmla="*/ 1164566 h 1250830"/>
                <a:gd name="connsiteX79" fmla="*/ 819510 w 2734677"/>
                <a:gd name="connsiteY79" fmla="*/ 1155939 h 1250830"/>
                <a:gd name="connsiteX80" fmla="*/ 785004 w 2734677"/>
                <a:gd name="connsiteY80" fmla="*/ 1138687 h 1250830"/>
                <a:gd name="connsiteX81" fmla="*/ 759125 w 2734677"/>
                <a:gd name="connsiteY81" fmla="*/ 1130060 h 1250830"/>
                <a:gd name="connsiteX82" fmla="*/ 698740 w 2734677"/>
                <a:gd name="connsiteY82" fmla="*/ 1086928 h 1250830"/>
                <a:gd name="connsiteX83" fmla="*/ 664234 w 2734677"/>
                <a:gd name="connsiteY83" fmla="*/ 1069675 h 1250830"/>
                <a:gd name="connsiteX84" fmla="*/ 612476 w 2734677"/>
                <a:gd name="connsiteY84" fmla="*/ 1043796 h 1250830"/>
                <a:gd name="connsiteX85" fmla="*/ 586596 w 2734677"/>
                <a:gd name="connsiteY85" fmla="*/ 1026543 h 1250830"/>
                <a:gd name="connsiteX86" fmla="*/ 569344 w 2734677"/>
                <a:gd name="connsiteY86" fmla="*/ 1000664 h 1250830"/>
                <a:gd name="connsiteX87" fmla="*/ 526211 w 2734677"/>
                <a:gd name="connsiteY87" fmla="*/ 974785 h 1250830"/>
                <a:gd name="connsiteX88" fmla="*/ 474453 w 2734677"/>
                <a:gd name="connsiteY88" fmla="*/ 923026 h 1250830"/>
                <a:gd name="connsiteX89" fmla="*/ 448574 w 2734677"/>
                <a:gd name="connsiteY89" fmla="*/ 897147 h 1250830"/>
                <a:gd name="connsiteX90" fmla="*/ 422694 w 2734677"/>
                <a:gd name="connsiteY90" fmla="*/ 879894 h 1250830"/>
                <a:gd name="connsiteX91" fmla="*/ 405442 w 2734677"/>
                <a:gd name="connsiteY91" fmla="*/ 854015 h 1250830"/>
                <a:gd name="connsiteX92" fmla="*/ 379562 w 2734677"/>
                <a:gd name="connsiteY92" fmla="*/ 793630 h 1250830"/>
                <a:gd name="connsiteX93" fmla="*/ 345057 w 2734677"/>
                <a:gd name="connsiteY93" fmla="*/ 741871 h 1250830"/>
                <a:gd name="connsiteX94" fmla="*/ 284672 w 2734677"/>
                <a:gd name="connsiteY94" fmla="*/ 664234 h 1250830"/>
                <a:gd name="connsiteX95" fmla="*/ 267419 w 2734677"/>
                <a:gd name="connsiteY95" fmla="*/ 629728 h 1250830"/>
                <a:gd name="connsiteX96" fmla="*/ 258793 w 2734677"/>
                <a:gd name="connsiteY96" fmla="*/ 603849 h 1250830"/>
                <a:gd name="connsiteX97" fmla="*/ 224287 w 2734677"/>
                <a:gd name="connsiteY97" fmla="*/ 552090 h 1250830"/>
                <a:gd name="connsiteX98" fmla="*/ 207034 w 2734677"/>
                <a:gd name="connsiteY98" fmla="*/ 526211 h 1250830"/>
                <a:gd name="connsiteX99" fmla="*/ 181155 w 2734677"/>
                <a:gd name="connsiteY99" fmla="*/ 500332 h 1250830"/>
                <a:gd name="connsiteX100" fmla="*/ 120770 w 2734677"/>
                <a:gd name="connsiteY100" fmla="*/ 414068 h 1250830"/>
                <a:gd name="connsiteX101" fmla="*/ 94891 w 2734677"/>
                <a:gd name="connsiteY101" fmla="*/ 396815 h 1250830"/>
                <a:gd name="connsiteX102" fmla="*/ 69011 w 2734677"/>
                <a:gd name="connsiteY102" fmla="*/ 336430 h 1250830"/>
                <a:gd name="connsiteX103" fmla="*/ 51759 w 2734677"/>
                <a:gd name="connsiteY103" fmla="*/ 310551 h 1250830"/>
                <a:gd name="connsiteX104" fmla="*/ 34506 w 2734677"/>
                <a:gd name="connsiteY104" fmla="*/ 258792 h 1250830"/>
                <a:gd name="connsiteX105" fmla="*/ 25879 w 2734677"/>
                <a:gd name="connsiteY105" fmla="*/ 232913 h 1250830"/>
                <a:gd name="connsiteX106" fmla="*/ 17253 w 2734677"/>
                <a:gd name="connsiteY106" fmla="*/ 198407 h 1250830"/>
                <a:gd name="connsiteX107" fmla="*/ 0 w 2734677"/>
                <a:gd name="connsiteY107" fmla="*/ 146649 h 1250830"/>
                <a:gd name="connsiteX108" fmla="*/ 8627 w 2734677"/>
                <a:gd name="connsiteY108" fmla="*/ 43132 h 1250830"/>
                <a:gd name="connsiteX109" fmla="*/ 43132 w 2734677"/>
                <a:gd name="connsiteY109" fmla="*/ 0 h 125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734677" h="1250830">
                  <a:moveTo>
                    <a:pt x="43132" y="0"/>
                  </a:moveTo>
                  <a:lnTo>
                    <a:pt x="43132" y="0"/>
                  </a:lnTo>
                  <a:cubicBezTo>
                    <a:pt x="66136" y="11502"/>
                    <a:pt x="89928" y="21546"/>
                    <a:pt x="112144" y="34505"/>
                  </a:cubicBezTo>
                  <a:cubicBezTo>
                    <a:pt x="124563" y="41749"/>
                    <a:pt x="133790" y="53955"/>
                    <a:pt x="146649" y="60385"/>
                  </a:cubicBezTo>
                  <a:cubicBezTo>
                    <a:pt x="162915" y="68518"/>
                    <a:pt x="198408" y="77637"/>
                    <a:pt x="198408" y="77637"/>
                  </a:cubicBezTo>
                  <a:cubicBezTo>
                    <a:pt x="272574" y="127082"/>
                    <a:pt x="178737" y="67801"/>
                    <a:pt x="250166" y="103517"/>
                  </a:cubicBezTo>
                  <a:cubicBezTo>
                    <a:pt x="259439" y="108154"/>
                    <a:pt x="266772" y="116134"/>
                    <a:pt x="276045" y="120770"/>
                  </a:cubicBezTo>
                  <a:cubicBezTo>
                    <a:pt x="289895" y="127695"/>
                    <a:pt x="305327" y="131097"/>
                    <a:pt x="319177" y="138022"/>
                  </a:cubicBezTo>
                  <a:cubicBezTo>
                    <a:pt x="328450" y="142659"/>
                    <a:pt x="335784" y="150638"/>
                    <a:pt x="345057" y="155275"/>
                  </a:cubicBezTo>
                  <a:cubicBezTo>
                    <a:pt x="350434" y="157963"/>
                    <a:pt x="400627" y="178167"/>
                    <a:pt x="414068" y="181154"/>
                  </a:cubicBezTo>
                  <a:cubicBezTo>
                    <a:pt x="431142" y="184948"/>
                    <a:pt x="448676" y="186351"/>
                    <a:pt x="465827" y="189781"/>
                  </a:cubicBezTo>
                  <a:cubicBezTo>
                    <a:pt x="477452" y="192106"/>
                    <a:pt x="488707" y="196082"/>
                    <a:pt x="500332" y="198407"/>
                  </a:cubicBezTo>
                  <a:cubicBezTo>
                    <a:pt x="517483" y="201837"/>
                    <a:pt x="535122" y="202792"/>
                    <a:pt x="552091" y="207034"/>
                  </a:cubicBezTo>
                  <a:cubicBezTo>
                    <a:pt x="569734" y="211445"/>
                    <a:pt x="586430" y="219061"/>
                    <a:pt x="603849" y="224287"/>
                  </a:cubicBezTo>
                  <a:cubicBezTo>
                    <a:pt x="615205" y="227694"/>
                    <a:pt x="626853" y="230038"/>
                    <a:pt x="638355" y="232913"/>
                  </a:cubicBezTo>
                  <a:cubicBezTo>
                    <a:pt x="646981" y="238664"/>
                    <a:pt x="654608" y="246316"/>
                    <a:pt x="664234" y="250166"/>
                  </a:cubicBezTo>
                  <a:cubicBezTo>
                    <a:pt x="683671" y="257941"/>
                    <a:pt x="704568" y="261404"/>
                    <a:pt x="724619" y="267419"/>
                  </a:cubicBezTo>
                  <a:cubicBezTo>
                    <a:pt x="779365" y="283843"/>
                    <a:pt x="720079" y="271700"/>
                    <a:pt x="810883" y="284671"/>
                  </a:cubicBezTo>
                  <a:cubicBezTo>
                    <a:pt x="858889" y="316676"/>
                    <a:pt x="833022" y="304175"/>
                    <a:pt x="923027" y="319177"/>
                  </a:cubicBezTo>
                  <a:lnTo>
                    <a:pt x="974785" y="327804"/>
                  </a:lnTo>
                  <a:cubicBezTo>
                    <a:pt x="989211" y="330427"/>
                    <a:pt x="1003402" y="334357"/>
                    <a:pt x="1017917" y="336430"/>
                  </a:cubicBezTo>
                  <a:cubicBezTo>
                    <a:pt x="1043694" y="340112"/>
                    <a:pt x="1069745" y="341615"/>
                    <a:pt x="1095555" y="345056"/>
                  </a:cubicBezTo>
                  <a:cubicBezTo>
                    <a:pt x="1140870" y="351098"/>
                    <a:pt x="1142639" y="352515"/>
                    <a:pt x="1181819" y="362309"/>
                  </a:cubicBezTo>
                  <a:lnTo>
                    <a:pt x="1656272" y="353683"/>
                  </a:lnTo>
                  <a:cubicBezTo>
                    <a:pt x="1668121" y="353281"/>
                    <a:pt x="1679113" y="347177"/>
                    <a:pt x="1690777" y="345056"/>
                  </a:cubicBezTo>
                  <a:cubicBezTo>
                    <a:pt x="1729456" y="338023"/>
                    <a:pt x="1791762" y="331919"/>
                    <a:pt x="1828800" y="327804"/>
                  </a:cubicBezTo>
                  <a:cubicBezTo>
                    <a:pt x="1915444" y="306143"/>
                    <a:pt x="1875324" y="318047"/>
                    <a:pt x="1949570" y="293298"/>
                  </a:cubicBezTo>
                  <a:cubicBezTo>
                    <a:pt x="1958196" y="290422"/>
                    <a:pt x="1967883" y="289715"/>
                    <a:pt x="1975449" y="284671"/>
                  </a:cubicBezTo>
                  <a:cubicBezTo>
                    <a:pt x="1984075" y="278920"/>
                    <a:pt x="1991854" y="271630"/>
                    <a:pt x="2001328" y="267419"/>
                  </a:cubicBezTo>
                  <a:cubicBezTo>
                    <a:pt x="2017947" y="260033"/>
                    <a:pt x="2053087" y="250166"/>
                    <a:pt x="2053087" y="250166"/>
                  </a:cubicBezTo>
                  <a:cubicBezTo>
                    <a:pt x="2072165" y="231088"/>
                    <a:pt x="2080826" y="219044"/>
                    <a:pt x="2104845" y="207034"/>
                  </a:cubicBezTo>
                  <a:cubicBezTo>
                    <a:pt x="2112978" y="202967"/>
                    <a:pt x="2122098" y="201283"/>
                    <a:pt x="2130725" y="198407"/>
                  </a:cubicBezTo>
                  <a:cubicBezTo>
                    <a:pt x="2134656" y="195459"/>
                    <a:pt x="2181297" y="159481"/>
                    <a:pt x="2191110" y="155275"/>
                  </a:cubicBezTo>
                  <a:cubicBezTo>
                    <a:pt x="2229832" y="138680"/>
                    <a:pt x="2217900" y="154819"/>
                    <a:pt x="2251494" y="138022"/>
                  </a:cubicBezTo>
                  <a:cubicBezTo>
                    <a:pt x="2260767" y="133385"/>
                    <a:pt x="2268101" y="125407"/>
                    <a:pt x="2277374" y="120770"/>
                  </a:cubicBezTo>
                  <a:cubicBezTo>
                    <a:pt x="2291170" y="113872"/>
                    <a:pt x="2324851" y="107205"/>
                    <a:pt x="2337759" y="103517"/>
                  </a:cubicBezTo>
                  <a:cubicBezTo>
                    <a:pt x="2346502" y="101019"/>
                    <a:pt x="2354895" y="97388"/>
                    <a:pt x="2363638" y="94890"/>
                  </a:cubicBezTo>
                  <a:cubicBezTo>
                    <a:pt x="2375038" y="91633"/>
                    <a:pt x="2386744" y="89521"/>
                    <a:pt x="2398144" y="86264"/>
                  </a:cubicBezTo>
                  <a:cubicBezTo>
                    <a:pt x="2406887" y="83766"/>
                    <a:pt x="2415665" y="81219"/>
                    <a:pt x="2424023" y="77637"/>
                  </a:cubicBezTo>
                  <a:cubicBezTo>
                    <a:pt x="2435842" y="72571"/>
                    <a:pt x="2446329" y="64451"/>
                    <a:pt x="2458528" y="60385"/>
                  </a:cubicBezTo>
                  <a:cubicBezTo>
                    <a:pt x="2472438" y="55748"/>
                    <a:pt x="2487436" y="55314"/>
                    <a:pt x="2501660" y="51758"/>
                  </a:cubicBezTo>
                  <a:cubicBezTo>
                    <a:pt x="2581441" y="31813"/>
                    <a:pt x="2437169" y="54429"/>
                    <a:pt x="2596551" y="34505"/>
                  </a:cubicBezTo>
                  <a:cubicBezTo>
                    <a:pt x="2613804" y="37381"/>
                    <a:pt x="2632666" y="35310"/>
                    <a:pt x="2648310" y="43132"/>
                  </a:cubicBezTo>
                  <a:cubicBezTo>
                    <a:pt x="2657583" y="47769"/>
                    <a:pt x="2661351" y="59537"/>
                    <a:pt x="2665562" y="69011"/>
                  </a:cubicBezTo>
                  <a:cubicBezTo>
                    <a:pt x="2706621" y="161397"/>
                    <a:pt x="2661024" y="88085"/>
                    <a:pt x="2700068" y="146649"/>
                  </a:cubicBezTo>
                  <a:cubicBezTo>
                    <a:pt x="2702943" y="155275"/>
                    <a:pt x="2706196" y="163785"/>
                    <a:pt x="2708694" y="172528"/>
                  </a:cubicBezTo>
                  <a:cubicBezTo>
                    <a:pt x="2716819" y="200964"/>
                    <a:pt x="2720015" y="220506"/>
                    <a:pt x="2725947" y="250166"/>
                  </a:cubicBezTo>
                  <a:cubicBezTo>
                    <a:pt x="2729652" y="302039"/>
                    <a:pt x="2743588" y="400748"/>
                    <a:pt x="2725947" y="457200"/>
                  </a:cubicBezTo>
                  <a:cubicBezTo>
                    <a:pt x="2719762" y="476991"/>
                    <a:pt x="2706104" y="494296"/>
                    <a:pt x="2691442" y="508958"/>
                  </a:cubicBezTo>
                  <a:lnTo>
                    <a:pt x="2639683" y="560717"/>
                  </a:lnTo>
                  <a:cubicBezTo>
                    <a:pt x="2631057" y="569343"/>
                    <a:pt x="2623955" y="579829"/>
                    <a:pt x="2613804" y="586596"/>
                  </a:cubicBezTo>
                  <a:lnTo>
                    <a:pt x="2587925" y="603849"/>
                  </a:lnTo>
                  <a:cubicBezTo>
                    <a:pt x="2544614" y="668815"/>
                    <a:pt x="2595465" y="586253"/>
                    <a:pt x="2562045" y="664234"/>
                  </a:cubicBezTo>
                  <a:cubicBezTo>
                    <a:pt x="2534940" y="727480"/>
                    <a:pt x="2547660" y="641274"/>
                    <a:pt x="2527540" y="741871"/>
                  </a:cubicBezTo>
                  <a:cubicBezTo>
                    <a:pt x="2525861" y="750266"/>
                    <a:pt x="2514971" y="808267"/>
                    <a:pt x="2510287" y="819509"/>
                  </a:cubicBezTo>
                  <a:cubicBezTo>
                    <a:pt x="2488542" y="871696"/>
                    <a:pt x="2483034" y="877641"/>
                    <a:pt x="2458528" y="914400"/>
                  </a:cubicBezTo>
                  <a:cubicBezTo>
                    <a:pt x="2449882" y="940338"/>
                    <a:pt x="2451230" y="943861"/>
                    <a:pt x="2432649" y="966158"/>
                  </a:cubicBezTo>
                  <a:cubicBezTo>
                    <a:pt x="2424839" y="975530"/>
                    <a:pt x="2414709" y="982774"/>
                    <a:pt x="2406770" y="992037"/>
                  </a:cubicBezTo>
                  <a:cubicBezTo>
                    <a:pt x="2397413" y="1002953"/>
                    <a:pt x="2391637" y="1016991"/>
                    <a:pt x="2380891" y="1026543"/>
                  </a:cubicBezTo>
                  <a:cubicBezTo>
                    <a:pt x="2365393" y="1040319"/>
                    <a:pt x="2346385" y="1049547"/>
                    <a:pt x="2329132" y="1061049"/>
                  </a:cubicBezTo>
                  <a:cubicBezTo>
                    <a:pt x="2320506" y="1066800"/>
                    <a:pt x="2310584" y="1070971"/>
                    <a:pt x="2303253" y="1078302"/>
                  </a:cubicBezTo>
                  <a:cubicBezTo>
                    <a:pt x="2294627" y="1086928"/>
                    <a:pt x="2288038" y="1098256"/>
                    <a:pt x="2277374" y="1104181"/>
                  </a:cubicBezTo>
                  <a:cubicBezTo>
                    <a:pt x="2241687" y="1124007"/>
                    <a:pt x="2195138" y="1125243"/>
                    <a:pt x="2156604" y="1130060"/>
                  </a:cubicBezTo>
                  <a:cubicBezTo>
                    <a:pt x="2145102" y="1132936"/>
                    <a:pt x="2133498" y="1135430"/>
                    <a:pt x="2122098" y="1138687"/>
                  </a:cubicBezTo>
                  <a:cubicBezTo>
                    <a:pt x="2113355" y="1141185"/>
                    <a:pt x="2104992" y="1144921"/>
                    <a:pt x="2096219" y="1147313"/>
                  </a:cubicBezTo>
                  <a:cubicBezTo>
                    <a:pt x="2073343" y="1153552"/>
                    <a:pt x="2050212" y="1158815"/>
                    <a:pt x="2027208" y="1164566"/>
                  </a:cubicBezTo>
                  <a:cubicBezTo>
                    <a:pt x="2015706" y="1167441"/>
                    <a:pt x="2003949" y="1169443"/>
                    <a:pt x="1992702" y="1173192"/>
                  </a:cubicBezTo>
                  <a:cubicBezTo>
                    <a:pt x="1961112" y="1183723"/>
                    <a:pt x="1931877" y="1194204"/>
                    <a:pt x="1897811" y="1199071"/>
                  </a:cubicBezTo>
                  <a:cubicBezTo>
                    <a:pt x="1877683" y="1201947"/>
                    <a:pt x="1857365" y="1203710"/>
                    <a:pt x="1837427" y="1207698"/>
                  </a:cubicBezTo>
                  <a:cubicBezTo>
                    <a:pt x="1814176" y="1212348"/>
                    <a:pt x="1792009" y="1222592"/>
                    <a:pt x="1768415" y="1224951"/>
                  </a:cubicBezTo>
                  <a:cubicBezTo>
                    <a:pt x="1739660" y="1227826"/>
                    <a:pt x="1710826" y="1229993"/>
                    <a:pt x="1682151" y="1233577"/>
                  </a:cubicBezTo>
                  <a:cubicBezTo>
                    <a:pt x="1639858" y="1238864"/>
                    <a:pt x="1633019" y="1241548"/>
                    <a:pt x="1595887" y="1250830"/>
                  </a:cubicBezTo>
                  <a:lnTo>
                    <a:pt x="1199072" y="1242204"/>
                  </a:lnTo>
                  <a:cubicBezTo>
                    <a:pt x="1189987" y="1241833"/>
                    <a:pt x="1182053" y="1235622"/>
                    <a:pt x="1173193" y="1233577"/>
                  </a:cubicBezTo>
                  <a:cubicBezTo>
                    <a:pt x="1144620" y="1226983"/>
                    <a:pt x="1114748" y="1225597"/>
                    <a:pt x="1086928" y="1216324"/>
                  </a:cubicBezTo>
                  <a:cubicBezTo>
                    <a:pt x="1024885" y="1195644"/>
                    <a:pt x="1102358" y="1220732"/>
                    <a:pt x="1026544" y="1199071"/>
                  </a:cubicBezTo>
                  <a:cubicBezTo>
                    <a:pt x="1017801" y="1196573"/>
                    <a:pt x="1009407" y="1192943"/>
                    <a:pt x="1000664" y="1190445"/>
                  </a:cubicBezTo>
                  <a:cubicBezTo>
                    <a:pt x="946308" y="1174915"/>
                    <a:pt x="972761" y="1185794"/>
                    <a:pt x="897147" y="1173192"/>
                  </a:cubicBezTo>
                  <a:cubicBezTo>
                    <a:pt x="885453" y="1171243"/>
                    <a:pt x="874215" y="1167138"/>
                    <a:pt x="862642" y="1164566"/>
                  </a:cubicBezTo>
                  <a:cubicBezTo>
                    <a:pt x="848329" y="1161385"/>
                    <a:pt x="833887" y="1158815"/>
                    <a:pt x="819510" y="1155939"/>
                  </a:cubicBezTo>
                  <a:cubicBezTo>
                    <a:pt x="808008" y="1150188"/>
                    <a:pt x="796824" y="1143753"/>
                    <a:pt x="785004" y="1138687"/>
                  </a:cubicBezTo>
                  <a:cubicBezTo>
                    <a:pt x="776646" y="1135105"/>
                    <a:pt x="767258" y="1134127"/>
                    <a:pt x="759125" y="1130060"/>
                  </a:cubicBezTo>
                  <a:cubicBezTo>
                    <a:pt x="740868" y="1120931"/>
                    <a:pt x="714380" y="1096703"/>
                    <a:pt x="698740" y="1086928"/>
                  </a:cubicBezTo>
                  <a:cubicBezTo>
                    <a:pt x="687835" y="1080112"/>
                    <a:pt x="675399" y="1076055"/>
                    <a:pt x="664234" y="1069675"/>
                  </a:cubicBezTo>
                  <a:cubicBezTo>
                    <a:pt x="617411" y="1042919"/>
                    <a:pt x="659924" y="1059611"/>
                    <a:pt x="612476" y="1043796"/>
                  </a:cubicBezTo>
                  <a:cubicBezTo>
                    <a:pt x="603849" y="1038045"/>
                    <a:pt x="593927" y="1033874"/>
                    <a:pt x="586596" y="1026543"/>
                  </a:cubicBezTo>
                  <a:cubicBezTo>
                    <a:pt x="579265" y="1019212"/>
                    <a:pt x="577216" y="1007411"/>
                    <a:pt x="569344" y="1000664"/>
                  </a:cubicBezTo>
                  <a:cubicBezTo>
                    <a:pt x="556614" y="989752"/>
                    <a:pt x="539188" y="985402"/>
                    <a:pt x="526211" y="974785"/>
                  </a:cubicBezTo>
                  <a:cubicBezTo>
                    <a:pt x="507327" y="959335"/>
                    <a:pt x="491706" y="940279"/>
                    <a:pt x="474453" y="923026"/>
                  </a:cubicBezTo>
                  <a:cubicBezTo>
                    <a:pt x="465827" y="914400"/>
                    <a:pt x="458725" y="903914"/>
                    <a:pt x="448574" y="897147"/>
                  </a:cubicBezTo>
                  <a:lnTo>
                    <a:pt x="422694" y="879894"/>
                  </a:lnTo>
                  <a:cubicBezTo>
                    <a:pt x="416943" y="871268"/>
                    <a:pt x="410078" y="863288"/>
                    <a:pt x="405442" y="854015"/>
                  </a:cubicBezTo>
                  <a:cubicBezTo>
                    <a:pt x="369747" y="782624"/>
                    <a:pt x="433411" y="883380"/>
                    <a:pt x="379562" y="793630"/>
                  </a:cubicBezTo>
                  <a:cubicBezTo>
                    <a:pt x="368894" y="775850"/>
                    <a:pt x="359719" y="756533"/>
                    <a:pt x="345057" y="741871"/>
                  </a:cubicBezTo>
                  <a:cubicBezTo>
                    <a:pt x="316655" y="713471"/>
                    <a:pt x="305309" y="705509"/>
                    <a:pt x="284672" y="664234"/>
                  </a:cubicBezTo>
                  <a:cubicBezTo>
                    <a:pt x="278921" y="652732"/>
                    <a:pt x="272485" y="641548"/>
                    <a:pt x="267419" y="629728"/>
                  </a:cubicBezTo>
                  <a:cubicBezTo>
                    <a:pt x="263837" y="621370"/>
                    <a:pt x="263209" y="611798"/>
                    <a:pt x="258793" y="603849"/>
                  </a:cubicBezTo>
                  <a:cubicBezTo>
                    <a:pt x="248723" y="585723"/>
                    <a:pt x="235789" y="569343"/>
                    <a:pt x="224287" y="552090"/>
                  </a:cubicBezTo>
                  <a:cubicBezTo>
                    <a:pt x="218536" y="543464"/>
                    <a:pt x="214365" y="533542"/>
                    <a:pt x="207034" y="526211"/>
                  </a:cubicBezTo>
                  <a:cubicBezTo>
                    <a:pt x="198408" y="517585"/>
                    <a:pt x="188645" y="509962"/>
                    <a:pt x="181155" y="500332"/>
                  </a:cubicBezTo>
                  <a:cubicBezTo>
                    <a:pt x="171290" y="487648"/>
                    <a:pt x="136476" y="429774"/>
                    <a:pt x="120770" y="414068"/>
                  </a:cubicBezTo>
                  <a:cubicBezTo>
                    <a:pt x="113439" y="406737"/>
                    <a:pt x="103517" y="402566"/>
                    <a:pt x="94891" y="396815"/>
                  </a:cubicBezTo>
                  <a:cubicBezTo>
                    <a:pt x="85212" y="367781"/>
                    <a:pt x="86066" y="366277"/>
                    <a:pt x="69011" y="336430"/>
                  </a:cubicBezTo>
                  <a:cubicBezTo>
                    <a:pt x="63867" y="327428"/>
                    <a:pt x="55970" y="320025"/>
                    <a:pt x="51759" y="310551"/>
                  </a:cubicBezTo>
                  <a:cubicBezTo>
                    <a:pt x="44373" y="293932"/>
                    <a:pt x="40257" y="276045"/>
                    <a:pt x="34506" y="258792"/>
                  </a:cubicBezTo>
                  <a:cubicBezTo>
                    <a:pt x="31630" y="250166"/>
                    <a:pt x="28084" y="241735"/>
                    <a:pt x="25879" y="232913"/>
                  </a:cubicBezTo>
                  <a:cubicBezTo>
                    <a:pt x="23004" y="221411"/>
                    <a:pt x="20660" y="209763"/>
                    <a:pt x="17253" y="198407"/>
                  </a:cubicBezTo>
                  <a:cubicBezTo>
                    <a:pt x="12027" y="180988"/>
                    <a:pt x="0" y="146649"/>
                    <a:pt x="0" y="146649"/>
                  </a:cubicBezTo>
                  <a:cubicBezTo>
                    <a:pt x="2876" y="112143"/>
                    <a:pt x="-885" y="76425"/>
                    <a:pt x="8627" y="43132"/>
                  </a:cubicBezTo>
                  <a:cubicBezTo>
                    <a:pt x="19465" y="5199"/>
                    <a:pt x="37381" y="7189"/>
                    <a:pt x="43132" y="0"/>
                  </a:cubicBezTo>
                  <a:close/>
                </a:path>
              </a:pathLst>
            </a:custGeom>
            <a:solidFill>
              <a:srgbClr val="B88C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1278394" y="4590163"/>
              <a:ext cx="2562226" cy="605215"/>
            </a:xfrm>
            <a:custGeom>
              <a:avLst/>
              <a:gdLst>
                <a:gd name="connsiteX0" fmla="*/ 0 w 2581275"/>
                <a:gd name="connsiteY0" fmla="*/ 252413 h 605215"/>
                <a:gd name="connsiteX1" fmla="*/ 0 w 2581275"/>
                <a:gd name="connsiteY1" fmla="*/ 252413 h 605215"/>
                <a:gd name="connsiteX2" fmla="*/ 185737 w 2581275"/>
                <a:gd name="connsiteY2" fmla="*/ 352425 h 605215"/>
                <a:gd name="connsiteX3" fmla="*/ 200025 w 2581275"/>
                <a:gd name="connsiteY3" fmla="*/ 357188 h 605215"/>
                <a:gd name="connsiteX4" fmla="*/ 219075 w 2581275"/>
                <a:gd name="connsiteY4" fmla="*/ 361950 h 605215"/>
                <a:gd name="connsiteX5" fmla="*/ 233362 w 2581275"/>
                <a:gd name="connsiteY5" fmla="*/ 371475 h 605215"/>
                <a:gd name="connsiteX6" fmla="*/ 261937 w 2581275"/>
                <a:gd name="connsiteY6" fmla="*/ 381000 h 605215"/>
                <a:gd name="connsiteX7" fmla="*/ 276225 w 2581275"/>
                <a:gd name="connsiteY7" fmla="*/ 390525 h 605215"/>
                <a:gd name="connsiteX8" fmla="*/ 314325 w 2581275"/>
                <a:gd name="connsiteY8" fmla="*/ 400050 h 605215"/>
                <a:gd name="connsiteX9" fmla="*/ 328612 w 2581275"/>
                <a:gd name="connsiteY9" fmla="*/ 404813 h 605215"/>
                <a:gd name="connsiteX10" fmla="*/ 342900 w 2581275"/>
                <a:gd name="connsiteY10" fmla="*/ 414338 h 605215"/>
                <a:gd name="connsiteX11" fmla="*/ 361950 w 2581275"/>
                <a:gd name="connsiteY11" fmla="*/ 419100 h 605215"/>
                <a:gd name="connsiteX12" fmla="*/ 376237 w 2581275"/>
                <a:gd name="connsiteY12" fmla="*/ 423863 h 605215"/>
                <a:gd name="connsiteX13" fmla="*/ 419100 w 2581275"/>
                <a:gd name="connsiteY13" fmla="*/ 438150 h 605215"/>
                <a:gd name="connsiteX14" fmla="*/ 461962 w 2581275"/>
                <a:gd name="connsiteY14" fmla="*/ 452438 h 605215"/>
                <a:gd name="connsiteX15" fmla="*/ 490537 w 2581275"/>
                <a:gd name="connsiteY15" fmla="*/ 461963 h 605215"/>
                <a:gd name="connsiteX16" fmla="*/ 528637 w 2581275"/>
                <a:gd name="connsiteY16" fmla="*/ 471488 h 605215"/>
                <a:gd name="connsiteX17" fmla="*/ 542925 w 2581275"/>
                <a:gd name="connsiteY17" fmla="*/ 476250 h 605215"/>
                <a:gd name="connsiteX18" fmla="*/ 566737 w 2581275"/>
                <a:gd name="connsiteY18" fmla="*/ 481013 h 605215"/>
                <a:gd name="connsiteX19" fmla="*/ 604837 w 2581275"/>
                <a:gd name="connsiteY19" fmla="*/ 490538 h 605215"/>
                <a:gd name="connsiteX20" fmla="*/ 628650 w 2581275"/>
                <a:gd name="connsiteY20" fmla="*/ 495300 h 605215"/>
                <a:gd name="connsiteX21" fmla="*/ 647700 w 2581275"/>
                <a:gd name="connsiteY21" fmla="*/ 500063 h 605215"/>
                <a:gd name="connsiteX22" fmla="*/ 676275 w 2581275"/>
                <a:gd name="connsiteY22" fmla="*/ 509588 h 605215"/>
                <a:gd name="connsiteX23" fmla="*/ 719137 w 2581275"/>
                <a:gd name="connsiteY23" fmla="*/ 519113 h 605215"/>
                <a:gd name="connsiteX24" fmla="*/ 752475 w 2581275"/>
                <a:gd name="connsiteY24" fmla="*/ 533400 h 605215"/>
                <a:gd name="connsiteX25" fmla="*/ 819150 w 2581275"/>
                <a:gd name="connsiteY25" fmla="*/ 547688 h 605215"/>
                <a:gd name="connsiteX26" fmla="*/ 842962 w 2581275"/>
                <a:gd name="connsiteY26" fmla="*/ 552450 h 605215"/>
                <a:gd name="connsiteX27" fmla="*/ 857250 w 2581275"/>
                <a:gd name="connsiteY27" fmla="*/ 557213 h 605215"/>
                <a:gd name="connsiteX28" fmla="*/ 895350 w 2581275"/>
                <a:gd name="connsiteY28" fmla="*/ 561975 h 605215"/>
                <a:gd name="connsiteX29" fmla="*/ 914400 w 2581275"/>
                <a:gd name="connsiteY29" fmla="*/ 566738 h 605215"/>
                <a:gd name="connsiteX30" fmla="*/ 928687 w 2581275"/>
                <a:gd name="connsiteY30" fmla="*/ 571500 h 605215"/>
                <a:gd name="connsiteX31" fmla="*/ 976312 w 2581275"/>
                <a:gd name="connsiteY31" fmla="*/ 576263 h 605215"/>
                <a:gd name="connsiteX32" fmla="*/ 1019175 w 2581275"/>
                <a:gd name="connsiteY32" fmla="*/ 581025 h 605215"/>
                <a:gd name="connsiteX33" fmla="*/ 1042987 w 2581275"/>
                <a:gd name="connsiteY33" fmla="*/ 585788 h 605215"/>
                <a:gd name="connsiteX34" fmla="*/ 1195387 w 2581275"/>
                <a:gd name="connsiteY34" fmla="*/ 595313 h 605215"/>
                <a:gd name="connsiteX35" fmla="*/ 1481137 w 2581275"/>
                <a:gd name="connsiteY35" fmla="*/ 604838 h 605215"/>
                <a:gd name="connsiteX36" fmla="*/ 1790700 w 2581275"/>
                <a:gd name="connsiteY36" fmla="*/ 600075 h 605215"/>
                <a:gd name="connsiteX37" fmla="*/ 1833562 w 2581275"/>
                <a:gd name="connsiteY37" fmla="*/ 590550 h 605215"/>
                <a:gd name="connsiteX38" fmla="*/ 1847850 w 2581275"/>
                <a:gd name="connsiteY38" fmla="*/ 585788 h 605215"/>
                <a:gd name="connsiteX39" fmla="*/ 1885950 w 2581275"/>
                <a:gd name="connsiteY39" fmla="*/ 576263 h 605215"/>
                <a:gd name="connsiteX40" fmla="*/ 1900237 w 2581275"/>
                <a:gd name="connsiteY40" fmla="*/ 561975 h 605215"/>
                <a:gd name="connsiteX41" fmla="*/ 1914525 w 2581275"/>
                <a:gd name="connsiteY41" fmla="*/ 557213 h 605215"/>
                <a:gd name="connsiteX42" fmla="*/ 1952625 w 2581275"/>
                <a:gd name="connsiteY42" fmla="*/ 547688 h 605215"/>
                <a:gd name="connsiteX43" fmla="*/ 1966912 w 2581275"/>
                <a:gd name="connsiteY43" fmla="*/ 538163 h 605215"/>
                <a:gd name="connsiteX44" fmla="*/ 2005012 w 2581275"/>
                <a:gd name="connsiteY44" fmla="*/ 523875 h 605215"/>
                <a:gd name="connsiteX45" fmla="*/ 2038350 w 2581275"/>
                <a:gd name="connsiteY45" fmla="*/ 514350 h 605215"/>
                <a:gd name="connsiteX46" fmla="*/ 2052637 w 2581275"/>
                <a:gd name="connsiteY46" fmla="*/ 504825 h 605215"/>
                <a:gd name="connsiteX47" fmla="*/ 2085975 w 2581275"/>
                <a:gd name="connsiteY47" fmla="*/ 495300 h 605215"/>
                <a:gd name="connsiteX48" fmla="*/ 2100262 w 2581275"/>
                <a:gd name="connsiteY48" fmla="*/ 485775 h 605215"/>
                <a:gd name="connsiteX49" fmla="*/ 2138362 w 2581275"/>
                <a:gd name="connsiteY49" fmla="*/ 476250 h 605215"/>
                <a:gd name="connsiteX50" fmla="*/ 2181225 w 2581275"/>
                <a:gd name="connsiteY50" fmla="*/ 457200 h 605215"/>
                <a:gd name="connsiteX51" fmla="*/ 2219325 w 2581275"/>
                <a:gd name="connsiteY51" fmla="*/ 447675 h 605215"/>
                <a:gd name="connsiteX52" fmla="*/ 2247900 w 2581275"/>
                <a:gd name="connsiteY52" fmla="*/ 438150 h 605215"/>
                <a:gd name="connsiteX53" fmla="*/ 2262187 w 2581275"/>
                <a:gd name="connsiteY53" fmla="*/ 428625 h 605215"/>
                <a:gd name="connsiteX54" fmla="*/ 2286000 w 2581275"/>
                <a:gd name="connsiteY54" fmla="*/ 423863 h 605215"/>
                <a:gd name="connsiteX55" fmla="*/ 2319337 w 2581275"/>
                <a:gd name="connsiteY55" fmla="*/ 414338 h 605215"/>
                <a:gd name="connsiteX56" fmla="*/ 2338387 w 2581275"/>
                <a:gd name="connsiteY56" fmla="*/ 409575 h 605215"/>
                <a:gd name="connsiteX57" fmla="*/ 2357437 w 2581275"/>
                <a:gd name="connsiteY57" fmla="*/ 400050 h 605215"/>
                <a:gd name="connsiteX58" fmla="*/ 2381250 w 2581275"/>
                <a:gd name="connsiteY58" fmla="*/ 395288 h 605215"/>
                <a:gd name="connsiteX59" fmla="*/ 2395537 w 2581275"/>
                <a:gd name="connsiteY59" fmla="*/ 390525 h 605215"/>
                <a:gd name="connsiteX60" fmla="*/ 2414587 w 2581275"/>
                <a:gd name="connsiteY60" fmla="*/ 385763 h 605215"/>
                <a:gd name="connsiteX61" fmla="*/ 2443162 w 2581275"/>
                <a:gd name="connsiteY61" fmla="*/ 376238 h 605215"/>
                <a:gd name="connsiteX62" fmla="*/ 2457450 w 2581275"/>
                <a:gd name="connsiteY62" fmla="*/ 371475 h 605215"/>
                <a:gd name="connsiteX63" fmla="*/ 2486025 w 2581275"/>
                <a:gd name="connsiteY63" fmla="*/ 357188 h 605215"/>
                <a:gd name="connsiteX64" fmla="*/ 2509837 w 2581275"/>
                <a:gd name="connsiteY64" fmla="*/ 338138 h 605215"/>
                <a:gd name="connsiteX65" fmla="*/ 2524125 w 2581275"/>
                <a:gd name="connsiteY65" fmla="*/ 323850 h 605215"/>
                <a:gd name="connsiteX66" fmla="*/ 2552700 w 2581275"/>
                <a:gd name="connsiteY66" fmla="*/ 304800 h 605215"/>
                <a:gd name="connsiteX67" fmla="*/ 2562225 w 2581275"/>
                <a:gd name="connsiteY67" fmla="*/ 290513 h 605215"/>
                <a:gd name="connsiteX68" fmla="*/ 2576512 w 2581275"/>
                <a:gd name="connsiteY68" fmla="*/ 280988 h 605215"/>
                <a:gd name="connsiteX69" fmla="*/ 2581275 w 2581275"/>
                <a:gd name="connsiteY69" fmla="*/ 266700 h 605215"/>
                <a:gd name="connsiteX70" fmla="*/ 2576512 w 2581275"/>
                <a:gd name="connsiteY70" fmla="*/ 252413 h 605215"/>
                <a:gd name="connsiteX71" fmla="*/ 2562225 w 2581275"/>
                <a:gd name="connsiteY71" fmla="*/ 247650 h 605215"/>
                <a:gd name="connsiteX72" fmla="*/ 2533650 w 2581275"/>
                <a:gd name="connsiteY72" fmla="*/ 242888 h 605215"/>
                <a:gd name="connsiteX73" fmla="*/ 2505075 w 2581275"/>
                <a:gd name="connsiteY73" fmla="*/ 233363 h 605215"/>
                <a:gd name="connsiteX74" fmla="*/ 2466975 w 2581275"/>
                <a:gd name="connsiteY74" fmla="*/ 223838 h 605215"/>
                <a:gd name="connsiteX75" fmla="*/ 2438400 w 2581275"/>
                <a:gd name="connsiteY75" fmla="*/ 214313 h 605215"/>
                <a:gd name="connsiteX76" fmla="*/ 2424112 w 2581275"/>
                <a:gd name="connsiteY76" fmla="*/ 209550 h 605215"/>
                <a:gd name="connsiteX77" fmla="*/ 2405062 w 2581275"/>
                <a:gd name="connsiteY77" fmla="*/ 204788 h 605215"/>
                <a:gd name="connsiteX78" fmla="*/ 2376487 w 2581275"/>
                <a:gd name="connsiteY78" fmla="*/ 195263 h 605215"/>
                <a:gd name="connsiteX79" fmla="*/ 2324100 w 2581275"/>
                <a:gd name="connsiteY79" fmla="*/ 166688 h 605215"/>
                <a:gd name="connsiteX80" fmla="*/ 2309812 w 2581275"/>
                <a:gd name="connsiteY80" fmla="*/ 161925 h 605215"/>
                <a:gd name="connsiteX81" fmla="*/ 2276475 w 2581275"/>
                <a:gd name="connsiteY81" fmla="*/ 152400 h 605215"/>
                <a:gd name="connsiteX82" fmla="*/ 2262187 w 2581275"/>
                <a:gd name="connsiteY82" fmla="*/ 142875 h 605215"/>
                <a:gd name="connsiteX83" fmla="*/ 2214562 w 2581275"/>
                <a:gd name="connsiteY83" fmla="*/ 128588 h 605215"/>
                <a:gd name="connsiteX84" fmla="*/ 2171700 w 2581275"/>
                <a:gd name="connsiteY84" fmla="*/ 114300 h 605215"/>
                <a:gd name="connsiteX85" fmla="*/ 2143125 w 2581275"/>
                <a:gd name="connsiteY85" fmla="*/ 104775 h 605215"/>
                <a:gd name="connsiteX86" fmla="*/ 2105025 w 2581275"/>
                <a:gd name="connsiteY86" fmla="*/ 90488 h 605215"/>
                <a:gd name="connsiteX87" fmla="*/ 2081212 w 2581275"/>
                <a:gd name="connsiteY87" fmla="*/ 85725 h 605215"/>
                <a:gd name="connsiteX88" fmla="*/ 2066925 w 2581275"/>
                <a:gd name="connsiteY88" fmla="*/ 80963 h 605215"/>
                <a:gd name="connsiteX89" fmla="*/ 2043112 w 2581275"/>
                <a:gd name="connsiteY89" fmla="*/ 76200 h 605215"/>
                <a:gd name="connsiteX90" fmla="*/ 2024062 w 2581275"/>
                <a:gd name="connsiteY90" fmla="*/ 71438 h 605215"/>
                <a:gd name="connsiteX91" fmla="*/ 2000250 w 2581275"/>
                <a:gd name="connsiteY91" fmla="*/ 66675 h 605215"/>
                <a:gd name="connsiteX92" fmla="*/ 1962150 w 2581275"/>
                <a:gd name="connsiteY92" fmla="*/ 57150 h 605215"/>
                <a:gd name="connsiteX93" fmla="*/ 1938337 w 2581275"/>
                <a:gd name="connsiteY93" fmla="*/ 52388 h 605215"/>
                <a:gd name="connsiteX94" fmla="*/ 1919287 w 2581275"/>
                <a:gd name="connsiteY94" fmla="*/ 47625 h 605215"/>
                <a:gd name="connsiteX95" fmla="*/ 1885950 w 2581275"/>
                <a:gd name="connsiteY95" fmla="*/ 42863 h 605215"/>
                <a:gd name="connsiteX96" fmla="*/ 1866900 w 2581275"/>
                <a:gd name="connsiteY96" fmla="*/ 38100 h 605215"/>
                <a:gd name="connsiteX97" fmla="*/ 1795462 w 2581275"/>
                <a:gd name="connsiteY97" fmla="*/ 33338 h 605215"/>
                <a:gd name="connsiteX98" fmla="*/ 1709737 w 2581275"/>
                <a:gd name="connsiteY98" fmla="*/ 23813 h 605215"/>
                <a:gd name="connsiteX99" fmla="*/ 1609725 w 2581275"/>
                <a:gd name="connsiteY99" fmla="*/ 14288 h 605215"/>
                <a:gd name="connsiteX100" fmla="*/ 1552575 w 2581275"/>
                <a:gd name="connsiteY100" fmla="*/ 4763 h 605215"/>
                <a:gd name="connsiteX101" fmla="*/ 1404937 w 2581275"/>
                <a:gd name="connsiteY101" fmla="*/ 0 h 605215"/>
                <a:gd name="connsiteX102" fmla="*/ 738187 w 2581275"/>
                <a:gd name="connsiteY102" fmla="*/ 4763 h 605215"/>
                <a:gd name="connsiteX103" fmla="*/ 671512 w 2581275"/>
                <a:gd name="connsiteY103" fmla="*/ 14288 h 605215"/>
                <a:gd name="connsiteX104" fmla="*/ 628650 w 2581275"/>
                <a:gd name="connsiteY104" fmla="*/ 19050 h 605215"/>
                <a:gd name="connsiteX105" fmla="*/ 585787 w 2581275"/>
                <a:gd name="connsiteY105" fmla="*/ 28575 h 605215"/>
                <a:gd name="connsiteX106" fmla="*/ 547687 w 2581275"/>
                <a:gd name="connsiteY106" fmla="*/ 33338 h 605215"/>
                <a:gd name="connsiteX107" fmla="*/ 533400 w 2581275"/>
                <a:gd name="connsiteY107" fmla="*/ 38100 h 605215"/>
                <a:gd name="connsiteX108" fmla="*/ 490537 w 2581275"/>
                <a:gd name="connsiteY108" fmla="*/ 47625 h 605215"/>
                <a:gd name="connsiteX109" fmla="*/ 476250 w 2581275"/>
                <a:gd name="connsiteY109" fmla="*/ 52388 h 605215"/>
                <a:gd name="connsiteX110" fmla="*/ 438150 w 2581275"/>
                <a:gd name="connsiteY110" fmla="*/ 61913 h 605215"/>
                <a:gd name="connsiteX111" fmla="*/ 423862 w 2581275"/>
                <a:gd name="connsiteY111" fmla="*/ 66675 h 605215"/>
                <a:gd name="connsiteX112" fmla="*/ 385762 w 2581275"/>
                <a:gd name="connsiteY112" fmla="*/ 71438 h 605215"/>
                <a:gd name="connsiteX113" fmla="*/ 357187 w 2581275"/>
                <a:gd name="connsiteY113" fmla="*/ 76200 h 605215"/>
                <a:gd name="connsiteX114" fmla="*/ 295275 w 2581275"/>
                <a:gd name="connsiteY114" fmla="*/ 85725 h 605215"/>
                <a:gd name="connsiteX115" fmla="*/ 276225 w 2581275"/>
                <a:gd name="connsiteY115" fmla="*/ 90488 h 605215"/>
                <a:gd name="connsiteX116" fmla="*/ 247650 w 2581275"/>
                <a:gd name="connsiteY116" fmla="*/ 95250 h 605215"/>
                <a:gd name="connsiteX117" fmla="*/ 219075 w 2581275"/>
                <a:gd name="connsiteY117" fmla="*/ 104775 h 605215"/>
                <a:gd name="connsiteX118" fmla="*/ 195262 w 2581275"/>
                <a:gd name="connsiteY118" fmla="*/ 109538 h 605215"/>
                <a:gd name="connsiteX119" fmla="*/ 166687 w 2581275"/>
                <a:gd name="connsiteY119" fmla="*/ 119063 h 605215"/>
                <a:gd name="connsiteX120" fmla="*/ 133350 w 2581275"/>
                <a:gd name="connsiteY120" fmla="*/ 133350 h 605215"/>
                <a:gd name="connsiteX121" fmla="*/ 90487 w 2581275"/>
                <a:gd name="connsiteY121" fmla="*/ 152400 h 605215"/>
                <a:gd name="connsiteX122" fmla="*/ 71437 w 2581275"/>
                <a:gd name="connsiteY122" fmla="*/ 161925 h 605215"/>
                <a:gd name="connsiteX123" fmla="*/ 57150 w 2581275"/>
                <a:gd name="connsiteY123" fmla="*/ 171450 h 605215"/>
                <a:gd name="connsiteX124" fmla="*/ 42862 w 2581275"/>
                <a:gd name="connsiteY124" fmla="*/ 176213 h 605215"/>
                <a:gd name="connsiteX125" fmla="*/ 28575 w 2581275"/>
                <a:gd name="connsiteY125" fmla="*/ 204788 h 605215"/>
                <a:gd name="connsiteX126" fmla="*/ 19050 w 2581275"/>
                <a:gd name="connsiteY126" fmla="*/ 242888 h 605215"/>
                <a:gd name="connsiteX127" fmla="*/ 14287 w 2581275"/>
                <a:gd name="connsiteY127" fmla="*/ 257175 h 605215"/>
                <a:gd name="connsiteX128" fmla="*/ 0 w 2581275"/>
                <a:gd name="connsiteY128" fmla="*/ 252413 h 60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581275" h="605215">
                  <a:moveTo>
                    <a:pt x="0" y="252413"/>
                  </a:moveTo>
                  <a:lnTo>
                    <a:pt x="0" y="252413"/>
                  </a:lnTo>
                  <a:lnTo>
                    <a:pt x="185737" y="352425"/>
                  </a:lnTo>
                  <a:cubicBezTo>
                    <a:pt x="190184" y="354754"/>
                    <a:pt x="195198" y="355809"/>
                    <a:pt x="200025" y="357188"/>
                  </a:cubicBezTo>
                  <a:cubicBezTo>
                    <a:pt x="206319" y="358986"/>
                    <a:pt x="212725" y="360363"/>
                    <a:pt x="219075" y="361950"/>
                  </a:cubicBezTo>
                  <a:cubicBezTo>
                    <a:pt x="223837" y="365125"/>
                    <a:pt x="228132" y="369150"/>
                    <a:pt x="233362" y="371475"/>
                  </a:cubicBezTo>
                  <a:cubicBezTo>
                    <a:pt x="242537" y="375553"/>
                    <a:pt x="261937" y="381000"/>
                    <a:pt x="261937" y="381000"/>
                  </a:cubicBezTo>
                  <a:cubicBezTo>
                    <a:pt x="266700" y="384175"/>
                    <a:pt x="270846" y="388569"/>
                    <a:pt x="276225" y="390525"/>
                  </a:cubicBezTo>
                  <a:cubicBezTo>
                    <a:pt x="288528" y="394999"/>
                    <a:pt x="301906" y="395910"/>
                    <a:pt x="314325" y="400050"/>
                  </a:cubicBezTo>
                  <a:cubicBezTo>
                    <a:pt x="319087" y="401638"/>
                    <a:pt x="324122" y="402568"/>
                    <a:pt x="328612" y="404813"/>
                  </a:cubicBezTo>
                  <a:cubicBezTo>
                    <a:pt x="333732" y="407373"/>
                    <a:pt x="337639" y="412083"/>
                    <a:pt x="342900" y="414338"/>
                  </a:cubicBezTo>
                  <a:cubicBezTo>
                    <a:pt x="348916" y="416916"/>
                    <a:pt x="355656" y="417302"/>
                    <a:pt x="361950" y="419100"/>
                  </a:cubicBezTo>
                  <a:cubicBezTo>
                    <a:pt x="366777" y="420479"/>
                    <a:pt x="371623" y="421885"/>
                    <a:pt x="376237" y="423863"/>
                  </a:cubicBezTo>
                  <a:cubicBezTo>
                    <a:pt x="410739" y="438650"/>
                    <a:pt x="378963" y="430124"/>
                    <a:pt x="419100" y="438150"/>
                  </a:cubicBezTo>
                  <a:cubicBezTo>
                    <a:pt x="454026" y="455613"/>
                    <a:pt x="421342" y="441359"/>
                    <a:pt x="461962" y="452438"/>
                  </a:cubicBezTo>
                  <a:cubicBezTo>
                    <a:pt x="471648" y="455080"/>
                    <a:pt x="480797" y="459528"/>
                    <a:pt x="490537" y="461963"/>
                  </a:cubicBezTo>
                  <a:cubicBezTo>
                    <a:pt x="503237" y="465138"/>
                    <a:pt x="516218" y="467349"/>
                    <a:pt x="528637" y="471488"/>
                  </a:cubicBezTo>
                  <a:cubicBezTo>
                    <a:pt x="533400" y="473075"/>
                    <a:pt x="538055" y="475032"/>
                    <a:pt x="542925" y="476250"/>
                  </a:cubicBezTo>
                  <a:cubicBezTo>
                    <a:pt x="550778" y="478213"/>
                    <a:pt x="558850" y="479193"/>
                    <a:pt x="566737" y="481013"/>
                  </a:cubicBezTo>
                  <a:cubicBezTo>
                    <a:pt x="579493" y="483957"/>
                    <a:pt x="592000" y="487971"/>
                    <a:pt x="604837" y="490538"/>
                  </a:cubicBezTo>
                  <a:cubicBezTo>
                    <a:pt x="612775" y="492125"/>
                    <a:pt x="620748" y="493544"/>
                    <a:pt x="628650" y="495300"/>
                  </a:cubicBezTo>
                  <a:cubicBezTo>
                    <a:pt x="635040" y="496720"/>
                    <a:pt x="641431" y="498182"/>
                    <a:pt x="647700" y="500063"/>
                  </a:cubicBezTo>
                  <a:cubicBezTo>
                    <a:pt x="657317" y="502948"/>
                    <a:pt x="666430" y="507619"/>
                    <a:pt x="676275" y="509588"/>
                  </a:cubicBezTo>
                  <a:cubicBezTo>
                    <a:pt x="682748" y="510882"/>
                    <a:pt x="711445" y="516228"/>
                    <a:pt x="719137" y="519113"/>
                  </a:cubicBezTo>
                  <a:cubicBezTo>
                    <a:pt x="759784" y="534356"/>
                    <a:pt x="719355" y="523937"/>
                    <a:pt x="752475" y="533400"/>
                  </a:cubicBezTo>
                  <a:cubicBezTo>
                    <a:pt x="772760" y="539196"/>
                    <a:pt x="800897" y="544038"/>
                    <a:pt x="819150" y="547688"/>
                  </a:cubicBezTo>
                  <a:cubicBezTo>
                    <a:pt x="827087" y="549275"/>
                    <a:pt x="835283" y="549890"/>
                    <a:pt x="842962" y="552450"/>
                  </a:cubicBezTo>
                  <a:cubicBezTo>
                    <a:pt x="847725" y="554038"/>
                    <a:pt x="852311" y="556315"/>
                    <a:pt x="857250" y="557213"/>
                  </a:cubicBezTo>
                  <a:cubicBezTo>
                    <a:pt x="869842" y="559503"/>
                    <a:pt x="882650" y="560388"/>
                    <a:pt x="895350" y="561975"/>
                  </a:cubicBezTo>
                  <a:cubicBezTo>
                    <a:pt x="901700" y="563563"/>
                    <a:pt x="908106" y="564940"/>
                    <a:pt x="914400" y="566738"/>
                  </a:cubicBezTo>
                  <a:cubicBezTo>
                    <a:pt x="919227" y="568117"/>
                    <a:pt x="923725" y="570737"/>
                    <a:pt x="928687" y="571500"/>
                  </a:cubicBezTo>
                  <a:cubicBezTo>
                    <a:pt x="944456" y="573926"/>
                    <a:pt x="960445" y="574593"/>
                    <a:pt x="976312" y="576263"/>
                  </a:cubicBezTo>
                  <a:cubicBezTo>
                    <a:pt x="990609" y="577768"/>
                    <a:pt x="1004944" y="578992"/>
                    <a:pt x="1019175" y="581025"/>
                  </a:cubicBezTo>
                  <a:cubicBezTo>
                    <a:pt x="1027188" y="582170"/>
                    <a:pt x="1034963" y="584718"/>
                    <a:pt x="1042987" y="585788"/>
                  </a:cubicBezTo>
                  <a:cubicBezTo>
                    <a:pt x="1094128" y="592607"/>
                    <a:pt x="1143202" y="592941"/>
                    <a:pt x="1195387" y="595313"/>
                  </a:cubicBezTo>
                  <a:cubicBezTo>
                    <a:pt x="1310672" y="608121"/>
                    <a:pt x="1269286" y="604838"/>
                    <a:pt x="1481137" y="604838"/>
                  </a:cubicBezTo>
                  <a:cubicBezTo>
                    <a:pt x="1584337" y="604838"/>
                    <a:pt x="1687512" y="601663"/>
                    <a:pt x="1790700" y="600075"/>
                  </a:cubicBezTo>
                  <a:cubicBezTo>
                    <a:pt x="1822861" y="589355"/>
                    <a:pt x="1783275" y="601725"/>
                    <a:pt x="1833562" y="590550"/>
                  </a:cubicBezTo>
                  <a:cubicBezTo>
                    <a:pt x="1838463" y="589461"/>
                    <a:pt x="1843007" y="587109"/>
                    <a:pt x="1847850" y="585788"/>
                  </a:cubicBezTo>
                  <a:cubicBezTo>
                    <a:pt x="1860480" y="582344"/>
                    <a:pt x="1885950" y="576263"/>
                    <a:pt x="1885950" y="576263"/>
                  </a:cubicBezTo>
                  <a:cubicBezTo>
                    <a:pt x="1890712" y="571500"/>
                    <a:pt x="1894633" y="565711"/>
                    <a:pt x="1900237" y="561975"/>
                  </a:cubicBezTo>
                  <a:cubicBezTo>
                    <a:pt x="1904414" y="559190"/>
                    <a:pt x="1909655" y="558431"/>
                    <a:pt x="1914525" y="557213"/>
                  </a:cubicBezTo>
                  <a:lnTo>
                    <a:pt x="1952625" y="547688"/>
                  </a:lnTo>
                  <a:cubicBezTo>
                    <a:pt x="1957387" y="544513"/>
                    <a:pt x="1961793" y="540723"/>
                    <a:pt x="1966912" y="538163"/>
                  </a:cubicBezTo>
                  <a:cubicBezTo>
                    <a:pt x="1973613" y="534813"/>
                    <a:pt x="1995400" y="526621"/>
                    <a:pt x="2005012" y="523875"/>
                  </a:cubicBezTo>
                  <a:cubicBezTo>
                    <a:pt x="2012139" y="521839"/>
                    <a:pt x="2030733" y="518159"/>
                    <a:pt x="2038350" y="514350"/>
                  </a:cubicBezTo>
                  <a:cubicBezTo>
                    <a:pt x="2043469" y="511790"/>
                    <a:pt x="2047518" y="507385"/>
                    <a:pt x="2052637" y="504825"/>
                  </a:cubicBezTo>
                  <a:cubicBezTo>
                    <a:pt x="2059465" y="501411"/>
                    <a:pt x="2079878" y="496824"/>
                    <a:pt x="2085975" y="495300"/>
                  </a:cubicBezTo>
                  <a:cubicBezTo>
                    <a:pt x="2090737" y="492125"/>
                    <a:pt x="2095143" y="488335"/>
                    <a:pt x="2100262" y="485775"/>
                  </a:cubicBezTo>
                  <a:cubicBezTo>
                    <a:pt x="2111818" y="479997"/>
                    <a:pt x="2126415" y="479508"/>
                    <a:pt x="2138362" y="476250"/>
                  </a:cubicBezTo>
                  <a:cubicBezTo>
                    <a:pt x="2192428" y="461504"/>
                    <a:pt x="2147147" y="474239"/>
                    <a:pt x="2181225" y="457200"/>
                  </a:cubicBezTo>
                  <a:cubicBezTo>
                    <a:pt x="2192783" y="451421"/>
                    <a:pt x="2207375" y="450934"/>
                    <a:pt x="2219325" y="447675"/>
                  </a:cubicBezTo>
                  <a:cubicBezTo>
                    <a:pt x="2229011" y="445033"/>
                    <a:pt x="2239546" y="443719"/>
                    <a:pt x="2247900" y="438150"/>
                  </a:cubicBezTo>
                  <a:cubicBezTo>
                    <a:pt x="2252662" y="434975"/>
                    <a:pt x="2256828" y="430635"/>
                    <a:pt x="2262187" y="428625"/>
                  </a:cubicBezTo>
                  <a:cubicBezTo>
                    <a:pt x="2269766" y="425783"/>
                    <a:pt x="2278098" y="425619"/>
                    <a:pt x="2286000" y="423863"/>
                  </a:cubicBezTo>
                  <a:cubicBezTo>
                    <a:pt x="2319476" y="416424"/>
                    <a:pt x="2291512" y="422288"/>
                    <a:pt x="2319337" y="414338"/>
                  </a:cubicBezTo>
                  <a:cubicBezTo>
                    <a:pt x="2325631" y="412540"/>
                    <a:pt x="2332258" y="411873"/>
                    <a:pt x="2338387" y="409575"/>
                  </a:cubicBezTo>
                  <a:cubicBezTo>
                    <a:pt x="2345034" y="407082"/>
                    <a:pt x="2350702" y="402295"/>
                    <a:pt x="2357437" y="400050"/>
                  </a:cubicBezTo>
                  <a:cubicBezTo>
                    <a:pt x="2365116" y="397490"/>
                    <a:pt x="2373397" y="397251"/>
                    <a:pt x="2381250" y="395288"/>
                  </a:cubicBezTo>
                  <a:cubicBezTo>
                    <a:pt x="2386120" y="394070"/>
                    <a:pt x="2390710" y="391904"/>
                    <a:pt x="2395537" y="390525"/>
                  </a:cubicBezTo>
                  <a:cubicBezTo>
                    <a:pt x="2401831" y="388727"/>
                    <a:pt x="2408318" y="387644"/>
                    <a:pt x="2414587" y="385763"/>
                  </a:cubicBezTo>
                  <a:cubicBezTo>
                    <a:pt x="2424204" y="382878"/>
                    <a:pt x="2433637" y="379413"/>
                    <a:pt x="2443162" y="376238"/>
                  </a:cubicBezTo>
                  <a:cubicBezTo>
                    <a:pt x="2447925" y="374650"/>
                    <a:pt x="2453273" y="374260"/>
                    <a:pt x="2457450" y="371475"/>
                  </a:cubicBezTo>
                  <a:cubicBezTo>
                    <a:pt x="2475914" y="359165"/>
                    <a:pt x="2466307" y="363760"/>
                    <a:pt x="2486025" y="357188"/>
                  </a:cubicBezTo>
                  <a:cubicBezTo>
                    <a:pt x="2507328" y="325233"/>
                    <a:pt x="2482233" y="356541"/>
                    <a:pt x="2509837" y="338138"/>
                  </a:cubicBezTo>
                  <a:cubicBezTo>
                    <a:pt x="2515441" y="334402"/>
                    <a:pt x="2518808" y="327985"/>
                    <a:pt x="2524125" y="323850"/>
                  </a:cubicBezTo>
                  <a:cubicBezTo>
                    <a:pt x="2533161" y="316822"/>
                    <a:pt x="2552700" y="304800"/>
                    <a:pt x="2552700" y="304800"/>
                  </a:cubicBezTo>
                  <a:cubicBezTo>
                    <a:pt x="2555875" y="300038"/>
                    <a:pt x="2558178" y="294560"/>
                    <a:pt x="2562225" y="290513"/>
                  </a:cubicBezTo>
                  <a:cubicBezTo>
                    <a:pt x="2566272" y="286466"/>
                    <a:pt x="2572936" y="285457"/>
                    <a:pt x="2576512" y="280988"/>
                  </a:cubicBezTo>
                  <a:cubicBezTo>
                    <a:pt x="2579648" y="277068"/>
                    <a:pt x="2579687" y="271463"/>
                    <a:pt x="2581275" y="266700"/>
                  </a:cubicBezTo>
                  <a:cubicBezTo>
                    <a:pt x="2579687" y="261938"/>
                    <a:pt x="2580062" y="255963"/>
                    <a:pt x="2576512" y="252413"/>
                  </a:cubicBezTo>
                  <a:cubicBezTo>
                    <a:pt x="2572962" y="248863"/>
                    <a:pt x="2567125" y="248739"/>
                    <a:pt x="2562225" y="247650"/>
                  </a:cubicBezTo>
                  <a:cubicBezTo>
                    <a:pt x="2552799" y="245555"/>
                    <a:pt x="2543175" y="244475"/>
                    <a:pt x="2533650" y="242888"/>
                  </a:cubicBezTo>
                  <a:cubicBezTo>
                    <a:pt x="2524125" y="239713"/>
                    <a:pt x="2514815" y="235798"/>
                    <a:pt x="2505075" y="233363"/>
                  </a:cubicBezTo>
                  <a:cubicBezTo>
                    <a:pt x="2492375" y="230188"/>
                    <a:pt x="2479394" y="227978"/>
                    <a:pt x="2466975" y="223838"/>
                  </a:cubicBezTo>
                  <a:lnTo>
                    <a:pt x="2438400" y="214313"/>
                  </a:lnTo>
                  <a:cubicBezTo>
                    <a:pt x="2433637" y="212725"/>
                    <a:pt x="2428982" y="210767"/>
                    <a:pt x="2424112" y="209550"/>
                  </a:cubicBezTo>
                  <a:cubicBezTo>
                    <a:pt x="2417762" y="207963"/>
                    <a:pt x="2411331" y="206669"/>
                    <a:pt x="2405062" y="204788"/>
                  </a:cubicBezTo>
                  <a:cubicBezTo>
                    <a:pt x="2395445" y="201903"/>
                    <a:pt x="2376487" y="195263"/>
                    <a:pt x="2376487" y="195263"/>
                  </a:cubicBezTo>
                  <a:cubicBezTo>
                    <a:pt x="2359096" y="183668"/>
                    <a:pt x="2345713" y="173893"/>
                    <a:pt x="2324100" y="166688"/>
                  </a:cubicBezTo>
                  <a:cubicBezTo>
                    <a:pt x="2319337" y="165100"/>
                    <a:pt x="2314639" y="163304"/>
                    <a:pt x="2309812" y="161925"/>
                  </a:cubicBezTo>
                  <a:cubicBezTo>
                    <a:pt x="2302683" y="159888"/>
                    <a:pt x="2284093" y="156209"/>
                    <a:pt x="2276475" y="152400"/>
                  </a:cubicBezTo>
                  <a:cubicBezTo>
                    <a:pt x="2271355" y="149840"/>
                    <a:pt x="2267418" y="145200"/>
                    <a:pt x="2262187" y="142875"/>
                  </a:cubicBezTo>
                  <a:cubicBezTo>
                    <a:pt x="2238866" y="132510"/>
                    <a:pt x="2235879" y="134983"/>
                    <a:pt x="2214562" y="128588"/>
                  </a:cubicBezTo>
                  <a:cubicBezTo>
                    <a:pt x="2214495" y="128568"/>
                    <a:pt x="2178877" y="116692"/>
                    <a:pt x="2171700" y="114300"/>
                  </a:cubicBezTo>
                  <a:lnTo>
                    <a:pt x="2143125" y="104775"/>
                  </a:lnTo>
                  <a:cubicBezTo>
                    <a:pt x="2135837" y="101860"/>
                    <a:pt x="2114982" y="92977"/>
                    <a:pt x="2105025" y="90488"/>
                  </a:cubicBezTo>
                  <a:cubicBezTo>
                    <a:pt x="2097172" y="88525"/>
                    <a:pt x="2089065" y="87688"/>
                    <a:pt x="2081212" y="85725"/>
                  </a:cubicBezTo>
                  <a:cubicBezTo>
                    <a:pt x="2076342" y="84507"/>
                    <a:pt x="2071795" y="82181"/>
                    <a:pt x="2066925" y="80963"/>
                  </a:cubicBezTo>
                  <a:cubicBezTo>
                    <a:pt x="2059072" y="79000"/>
                    <a:pt x="2051014" y="77956"/>
                    <a:pt x="2043112" y="76200"/>
                  </a:cubicBezTo>
                  <a:cubicBezTo>
                    <a:pt x="2036722" y="74780"/>
                    <a:pt x="2030452" y="72858"/>
                    <a:pt x="2024062" y="71438"/>
                  </a:cubicBezTo>
                  <a:cubicBezTo>
                    <a:pt x="2016160" y="69682"/>
                    <a:pt x="2008137" y="68495"/>
                    <a:pt x="2000250" y="66675"/>
                  </a:cubicBezTo>
                  <a:cubicBezTo>
                    <a:pt x="1987494" y="63731"/>
                    <a:pt x="1974987" y="59717"/>
                    <a:pt x="1962150" y="57150"/>
                  </a:cubicBezTo>
                  <a:cubicBezTo>
                    <a:pt x="1954212" y="55563"/>
                    <a:pt x="1946239" y="54144"/>
                    <a:pt x="1938337" y="52388"/>
                  </a:cubicBezTo>
                  <a:cubicBezTo>
                    <a:pt x="1931947" y="50968"/>
                    <a:pt x="1925727" y="48796"/>
                    <a:pt x="1919287" y="47625"/>
                  </a:cubicBezTo>
                  <a:cubicBezTo>
                    <a:pt x="1908243" y="45617"/>
                    <a:pt x="1896994" y="44871"/>
                    <a:pt x="1885950" y="42863"/>
                  </a:cubicBezTo>
                  <a:cubicBezTo>
                    <a:pt x="1879510" y="41692"/>
                    <a:pt x="1873410" y="38785"/>
                    <a:pt x="1866900" y="38100"/>
                  </a:cubicBezTo>
                  <a:cubicBezTo>
                    <a:pt x="1843166" y="35602"/>
                    <a:pt x="1819257" y="35168"/>
                    <a:pt x="1795462" y="33338"/>
                  </a:cubicBezTo>
                  <a:cubicBezTo>
                    <a:pt x="1745393" y="29487"/>
                    <a:pt x="1751792" y="29820"/>
                    <a:pt x="1709737" y="23813"/>
                  </a:cubicBezTo>
                  <a:cubicBezTo>
                    <a:pt x="1666271" y="9322"/>
                    <a:pt x="1712027" y="23184"/>
                    <a:pt x="1609725" y="14288"/>
                  </a:cubicBezTo>
                  <a:cubicBezTo>
                    <a:pt x="1538584" y="8102"/>
                    <a:pt x="1644291" y="9590"/>
                    <a:pt x="1552575" y="4763"/>
                  </a:cubicBezTo>
                  <a:cubicBezTo>
                    <a:pt x="1503405" y="2175"/>
                    <a:pt x="1454150" y="1588"/>
                    <a:pt x="1404937" y="0"/>
                  </a:cubicBezTo>
                  <a:lnTo>
                    <a:pt x="738187" y="4763"/>
                  </a:lnTo>
                  <a:cubicBezTo>
                    <a:pt x="695968" y="5330"/>
                    <a:pt x="704529" y="9571"/>
                    <a:pt x="671512" y="14288"/>
                  </a:cubicBezTo>
                  <a:cubicBezTo>
                    <a:pt x="657281" y="16321"/>
                    <a:pt x="642881" y="17017"/>
                    <a:pt x="628650" y="19050"/>
                  </a:cubicBezTo>
                  <a:cubicBezTo>
                    <a:pt x="554579" y="29632"/>
                    <a:pt x="648138" y="18183"/>
                    <a:pt x="585787" y="28575"/>
                  </a:cubicBezTo>
                  <a:cubicBezTo>
                    <a:pt x="573162" y="30679"/>
                    <a:pt x="560387" y="31750"/>
                    <a:pt x="547687" y="33338"/>
                  </a:cubicBezTo>
                  <a:cubicBezTo>
                    <a:pt x="542925" y="34925"/>
                    <a:pt x="538270" y="36882"/>
                    <a:pt x="533400" y="38100"/>
                  </a:cubicBezTo>
                  <a:cubicBezTo>
                    <a:pt x="494161" y="47910"/>
                    <a:pt x="524724" y="37857"/>
                    <a:pt x="490537" y="47625"/>
                  </a:cubicBezTo>
                  <a:cubicBezTo>
                    <a:pt x="485710" y="49004"/>
                    <a:pt x="481093" y="51067"/>
                    <a:pt x="476250" y="52388"/>
                  </a:cubicBezTo>
                  <a:cubicBezTo>
                    <a:pt x="463620" y="55833"/>
                    <a:pt x="450569" y="57774"/>
                    <a:pt x="438150" y="61913"/>
                  </a:cubicBezTo>
                  <a:cubicBezTo>
                    <a:pt x="433387" y="63500"/>
                    <a:pt x="428801" y="65777"/>
                    <a:pt x="423862" y="66675"/>
                  </a:cubicBezTo>
                  <a:cubicBezTo>
                    <a:pt x="411270" y="68965"/>
                    <a:pt x="398432" y="69628"/>
                    <a:pt x="385762" y="71438"/>
                  </a:cubicBezTo>
                  <a:cubicBezTo>
                    <a:pt x="376203" y="72804"/>
                    <a:pt x="366712" y="74613"/>
                    <a:pt x="357187" y="76200"/>
                  </a:cubicBezTo>
                  <a:cubicBezTo>
                    <a:pt x="324039" y="87251"/>
                    <a:pt x="359735" y="76516"/>
                    <a:pt x="295275" y="85725"/>
                  </a:cubicBezTo>
                  <a:cubicBezTo>
                    <a:pt x="288795" y="86651"/>
                    <a:pt x="282643" y="89204"/>
                    <a:pt x="276225" y="90488"/>
                  </a:cubicBezTo>
                  <a:cubicBezTo>
                    <a:pt x="266756" y="92382"/>
                    <a:pt x="257175" y="93663"/>
                    <a:pt x="247650" y="95250"/>
                  </a:cubicBezTo>
                  <a:cubicBezTo>
                    <a:pt x="238125" y="98425"/>
                    <a:pt x="228920" y="102806"/>
                    <a:pt x="219075" y="104775"/>
                  </a:cubicBezTo>
                  <a:cubicBezTo>
                    <a:pt x="211137" y="106363"/>
                    <a:pt x="203072" y="107408"/>
                    <a:pt x="195262" y="109538"/>
                  </a:cubicBezTo>
                  <a:cubicBezTo>
                    <a:pt x="185576" y="112180"/>
                    <a:pt x="175041" y="113494"/>
                    <a:pt x="166687" y="119063"/>
                  </a:cubicBezTo>
                  <a:cubicBezTo>
                    <a:pt x="146954" y="132219"/>
                    <a:pt x="157953" y="127200"/>
                    <a:pt x="133350" y="133350"/>
                  </a:cubicBezTo>
                  <a:cubicBezTo>
                    <a:pt x="86454" y="156798"/>
                    <a:pt x="145215" y="128077"/>
                    <a:pt x="90487" y="152400"/>
                  </a:cubicBezTo>
                  <a:cubicBezTo>
                    <a:pt x="83999" y="155283"/>
                    <a:pt x="77601" y="158403"/>
                    <a:pt x="71437" y="161925"/>
                  </a:cubicBezTo>
                  <a:cubicBezTo>
                    <a:pt x="66467" y="164765"/>
                    <a:pt x="62269" y="168890"/>
                    <a:pt x="57150" y="171450"/>
                  </a:cubicBezTo>
                  <a:cubicBezTo>
                    <a:pt x="52660" y="173695"/>
                    <a:pt x="47625" y="174625"/>
                    <a:pt x="42862" y="176213"/>
                  </a:cubicBezTo>
                  <a:cubicBezTo>
                    <a:pt x="30895" y="212116"/>
                    <a:pt x="47036" y="167867"/>
                    <a:pt x="28575" y="204788"/>
                  </a:cubicBezTo>
                  <a:cubicBezTo>
                    <a:pt x="23129" y="215679"/>
                    <a:pt x="21769" y="232011"/>
                    <a:pt x="19050" y="242888"/>
                  </a:cubicBezTo>
                  <a:cubicBezTo>
                    <a:pt x="17832" y="247758"/>
                    <a:pt x="15875" y="252413"/>
                    <a:pt x="14287" y="257175"/>
                  </a:cubicBezTo>
                  <a:lnTo>
                    <a:pt x="0" y="252413"/>
                  </a:lnTo>
                  <a:close/>
                </a:path>
              </a:pathLst>
            </a:custGeom>
            <a:noFill/>
            <a:ln w="82550">
              <a:solidFill>
                <a:srgbClr val="B88C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9" name="Group 68"/>
          <p:cNvGrpSpPr/>
          <p:nvPr/>
        </p:nvGrpSpPr>
        <p:grpSpPr>
          <a:xfrm flipH="1">
            <a:off x="7077345" y="5441379"/>
            <a:ext cx="1452114" cy="662839"/>
            <a:chOff x="1221244" y="4564719"/>
            <a:chExt cx="2751750" cy="1525362"/>
          </a:xfrm>
        </p:grpSpPr>
        <p:sp>
          <p:nvSpPr>
            <p:cNvPr id="70" name="Freeform 69"/>
            <p:cNvSpPr/>
            <p:nvPr/>
          </p:nvSpPr>
          <p:spPr>
            <a:xfrm>
              <a:off x="1278394" y="4564719"/>
              <a:ext cx="2609994" cy="867290"/>
            </a:xfrm>
            <a:custGeom>
              <a:avLst/>
              <a:gdLst>
                <a:gd name="connsiteX0" fmla="*/ 0 w 2648813"/>
                <a:gd name="connsiteY0" fmla="*/ 274533 h 970371"/>
                <a:gd name="connsiteX1" fmla="*/ 0 w 2648813"/>
                <a:gd name="connsiteY1" fmla="*/ 274533 h 970371"/>
                <a:gd name="connsiteX2" fmla="*/ 258793 w 2648813"/>
                <a:gd name="connsiteY2" fmla="*/ 110631 h 970371"/>
                <a:gd name="connsiteX3" fmla="*/ 319177 w 2648813"/>
                <a:gd name="connsiteY3" fmla="*/ 102004 h 970371"/>
                <a:gd name="connsiteX4" fmla="*/ 431321 w 2648813"/>
                <a:gd name="connsiteY4" fmla="*/ 93378 h 970371"/>
                <a:gd name="connsiteX5" fmla="*/ 560717 w 2648813"/>
                <a:gd name="connsiteY5" fmla="*/ 76125 h 970371"/>
                <a:gd name="connsiteX6" fmla="*/ 750498 w 2648813"/>
                <a:gd name="connsiteY6" fmla="*/ 58872 h 970371"/>
                <a:gd name="connsiteX7" fmla="*/ 1871932 w 2648813"/>
                <a:gd name="connsiteY7" fmla="*/ 58872 h 970371"/>
                <a:gd name="connsiteX8" fmla="*/ 1923691 w 2648813"/>
                <a:gd name="connsiteY8" fmla="*/ 67499 h 970371"/>
                <a:gd name="connsiteX9" fmla="*/ 1984076 w 2648813"/>
                <a:gd name="connsiteY9" fmla="*/ 76125 h 970371"/>
                <a:gd name="connsiteX10" fmla="*/ 2087593 w 2648813"/>
                <a:gd name="connsiteY10" fmla="*/ 93378 h 970371"/>
                <a:gd name="connsiteX11" fmla="*/ 2139351 w 2648813"/>
                <a:gd name="connsiteY11" fmla="*/ 110631 h 970371"/>
                <a:gd name="connsiteX12" fmla="*/ 2165230 w 2648813"/>
                <a:gd name="connsiteY12" fmla="*/ 119257 h 970371"/>
                <a:gd name="connsiteX13" fmla="*/ 2191110 w 2648813"/>
                <a:gd name="connsiteY13" fmla="*/ 127884 h 970371"/>
                <a:gd name="connsiteX14" fmla="*/ 2268747 w 2648813"/>
                <a:gd name="connsiteY14" fmla="*/ 145137 h 970371"/>
                <a:gd name="connsiteX15" fmla="*/ 2294627 w 2648813"/>
                <a:gd name="connsiteY15" fmla="*/ 153763 h 970371"/>
                <a:gd name="connsiteX16" fmla="*/ 2355011 w 2648813"/>
                <a:gd name="connsiteY16" fmla="*/ 179642 h 970371"/>
                <a:gd name="connsiteX17" fmla="*/ 2380891 w 2648813"/>
                <a:gd name="connsiteY17" fmla="*/ 196895 h 970371"/>
                <a:gd name="connsiteX18" fmla="*/ 2458528 w 2648813"/>
                <a:gd name="connsiteY18" fmla="*/ 222774 h 970371"/>
                <a:gd name="connsiteX19" fmla="*/ 2484408 w 2648813"/>
                <a:gd name="connsiteY19" fmla="*/ 231401 h 970371"/>
                <a:gd name="connsiteX20" fmla="*/ 2510287 w 2648813"/>
                <a:gd name="connsiteY20" fmla="*/ 240027 h 970371"/>
                <a:gd name="connsiteX21" fmla="*/ 2544793 w 2648813"/>
                <a:gd name="connsiteY21" fmla="*/ 257280 h 970371"/>
                <a:gd name="connsiteX22" fmla="*/ 2579298 w 2648813"/>
                <a:gd name="connsiteY22" fmla="*/ 265906 h 970371"/>
                <a:gd name="connsiteX23" fmla="*/ 2605177 w 2648813"/>
                <a:gd name="connsiteY23" fmla="*/ 274533 h 970371"/>
                <a:gd name="connsiteX24" fmla="*/ 2648310 w 2648813"/>
                <a:gd name="connsiteY24" fmla="*/ 326291 h 970371"/>
                <a:gd name="connsiteX25" fmla="*/ 2639683 w 2648813"/>
                <a:gd name="connsiteY25" fmla="*/ 438435 h 970371"/>
                <a:gd name="connsiteX26" fmla="*/ 2631057 w 2648813"/>
                <a:gd name="connsiteY26" fmla="*/ 464314 h 970371"/>
                <a:gd name="connsiteX27" fmla="*/ 2605177 w 2648813"/>
                <a:gd name="connsiteY27" fmla="*/ 498820 h 970371"/>
                <a:gd name="connsiteX28" fmla="*/ 2579298 w 2648813"/>
                <a:gd name="connsiteY28" fmla="*/ 541952 h 970371"/>
                <a:gd name="connsiteX29" fmla="*/ 2544793 w 2648813"/>
                <a:gd name="connsiteY29" fmla="*/ 593710 h 970371"/>
                <a:gd name="connsiteX30" fmla="*/ 2527540 w 2648813"/>
                <a:gd name="connsiteY30" fmla="*/ 619589 h 970371"/>
                <a:gd name="connsiteX31" fmla="*/ 2501660 w 2648813"/>
                <a:gd name="connsiteY31" fmla="*/ 645469 h 970371"/>
                <a:gd name="connsiteX32" fmla="*/ 2449902 w 2648813"/>
                <a:gd name="connsiteY32" fmla="*/ 705853 h 970371"/>
                <a:gd name="connsiteX33" fmla="*/ 2415396 w 2648813"/>
                <a:gd name="connsiteY33" fmla="*/ 723106 h 970371"/>
                <a:gd name="connsiteX34" fmla="*/ 2337759 w 2648813"/>
                <a:gd name="connsiteY34" fmla="*/ 783491 h 970371"/>
                <a:gd name="connsiteX35" fmla="*/ 2303253 w 2648813"/>
                <a:gd name="connsiteY35" fmla="*/ 800744 h 970371"/>
                <a:gd name="connsiteX36" fmla="*/ 2277374 w 2648813"/>
                <a:gd name="connsiteY36" fmla="*/ 826623 h 970371"/>
                <a:gd name="connsiteX37" fmla="*/ 2216989 w 2648813"/>
                <a:gd name="connsiteY37" fmla="*/ 852503 h 970371"/>
                <a:gd name="connsiteX38" fmla="*/ 2147977 w 2648813"/>
                <a:gd name="connsiteY38" fmla="*/ 887008 h 970371"/>
                <a:gd name="connsiteX39" fmla="*/ 2078966 w 2648813"/>
                <a:gd name="connsiteY39" fmla="*/ 912887 h 970371"/>
                <a:gd name="connsiteX40" fmla="*/ 1992702 w 2648813"/>
                <a:gd name="connsiteY40" fmla="*/ 930140 h 970371"/>
                <a:gd name="connsiteX41" fmla="*/ 1949570 w 2648813"/>
                <a:gd name="connsiteY41" fmla="*/ 938767 h 970371"/>
                <a:gd name="connsiteX42" fmla="*/ 1828800 w 2648813"/>
                <a:gd name="connsiteY42" fmla="*/ 947393 h 970371"/>
                <a:gd name="connsiteX43" fmla="*/ 1802921 w 2648813"/>
                <a:gd name="connsiteY43" fmla="*/ 956020 h 970371"/>
                <a:gd name="connsiteX44" fmla="*/ 1138687 w 2648813"/>
                <a:gd name="connsiteY44" fmla="*/ 938767 h 970371"/>
                <a:gd name="connsiteX45" fmla="*/ 1112808 w 2648813"/>
                <a:gd name="connsiteY45" fmla="*/ 921514 h 970371"/>
                <a:gd name="connsiteX46" fmla="*/ 1061049 w 2648813"/>
                <a:gd name="connsiteY46" fmla="*/ 904261 h 970371"/>
                <a:gd name="connsiteX47" fmla="*/ 966159 w 2648813"/>
                <a:gd name="connsiteY47" fmla="*/ 887008 h 970371"/>
                <a:gd name="connsiteX48" fmla="*/ 923027 w 2648813"/>
                <a:gd name="connsiteY48" fmla="*/ 869755 h 970371"/>
                <a:gd name="connsiteX49" fmla="*/ 888521 w 2648813"/>
                <a:gd name="connsiteY49" fmla="*/ 861129 h 970371"/>
                <a:gd name="connsiteX50" fmla="*/ 862642 w 2648813"/>
                <a:gd name="connsiteY50" fmla="*/ 852503 h 970371"/>
                <a:gd name="connsiteX51" fmla="*/ 828136 w 2648813"/>
                <a:gd name="connsiteY51" fmla="*/ 843876 h 970371"/>
                <a:gd name="connsiteX52" fmla="*/ 785004 w 2648813"/>
                <a:gd name="connsiteY52" fmla="*/ 826623 h 970371"/>
                <a:gd name="connsiteX53" fmla="*/ 759125 w 2648813"/>
                <a:gd name="connsiteY53" fmla="*/ 817997 h 970371"/>
                <a:gd name="connsiteX54" fmla="*/ 681487 w 2648813"/>
                <a:gd name="connsiteY54" fmla="*/ 774865 h 970371"/>
                <a:gd name="connsiteX55" fmla="*/ 603849 w 2648813"/>
                <a:gd name="connsiteY55" fmla="*/ 714480 h 970371"/>
                <a:gd name="connsiteX56" fmla="*/ 577970 w 2648813"/>
                <a:gd name="connsiteY56" fmla="*/ 688601 h 970371"/>
                <a:gd name="connsiteX57" fmla="*/ 552091 w 2648813"/>
                <a:gd name="connsiteY57" fmla="*/ 679974 h 970371"/>
                <a:gd name="connsiteX58" fmla="*/ 517585 w 2648813"/>
                <a:gd name="connsiteY58" fmla="*/ 662721 h 970371"/>
                <a:gd name="connsiteX59" fmla="*/ 465827 w 2648813"/>
                <a:gd name="connsiteY59" fmla="*/ 628216 h 970371"/>
                <a:gd name="connsiteX60" fmla="*/ 414068 w 2648813"/>
                <a:gd name="connsiteY60" fmla="*/ 610963 h 970371"/>
                <a:gd name="connsiteX61" fmla="*/ 362310 w 2648813"/>
                <a:gd name="connsiteY61" fmla="*/ 576457 h 970371"/>
                <a:gd name="connsiteX62" fmla="*/ 336430 w 2648813"/>
                <a:gd name="connsiteY62" fmla="*/ 550578 h 970371"/>
                <a:gd name="connsiteX63" fmla="*/ 284672 w 2648813"/>
                <a:gd name="connsiteY63" fmla="*/ 516072 h 970371"/>
                <a:gd name="connsiteX64" fmla="*/ 224287 w 2648813"/>
                <a:gd name="connsiteY64" fmla="*/ 472940 h 970371"/>
                <a:gd name="connsiteX65" fmla="*/ 198408 w 2648813"/>
                <a:gd name="connsiteY65" fmla="*/ 455687 h 970371"/>
                <a:gd name="connsiteX66" fmla="*/ 163902 w 2648813"/>
                <a:gd name="connsiteY66" fmla="*/ 447061 h 970371"/>
                <a:gd name="connsiteX67" fmla="*/ 129396 w 2648813"/>
                <a:gd name="connsiteY67" fmla="*/ 421182 h 970371"/>
                <a:gd name="connsiteX68" fmla="*/ 103517 w 2648813"/>
                <a:gd name="connsiteY68" fmla="*/ 403929 h 970371"/>
                <a:gd name="connsiteX69" fmla="*/ 60385 w 2648813"/>
                <a:gd name="connsiteY69" fmla="*/ 360797 h 970371"/>
                <a:gd name="connsiteX70" fmla="*/ 34506 w 2648813"/>
                <a:gd name="connsiteY70" fmla="*/ 309038 h 970371"/>
                <a:gd name="connsiteX71" fmla="*/ 0 w 2648813"/>
                <a:gd name="connsiteY71" fmla="*/ 274533 h 97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48813" h="970371">
                  <a:moveTo>
                    <a:pt x="0" y="274533"/>
                  </a:moveTo>
                  <a:lnTo>
                    <a:pt x="0" y="274533"/>
                  </a:lnTo>
                  <a:cubicBezTo>
                    <a:pt x="86264" y="219899"/>
                    <a:pt x="168966" y="159186"/>
                    <a:pt x="258793" y="110631"/>
                  </a:cubicBezTo>
                  <a:cubicBezTo>
                    <a:pt x="276680" y="100963"/>
                    <a:pt x="298946" y="104027"/>
                    <a:pt x="319177" y="102004"/>
                  </a:cubicBezTo>
                  <a:cubicBezTo>
                    <a:pt x="356483" y="98273"/>
                    <a:pt x="393998" y="96932"/>
                    <a:pt x="431321" y="93378"/>
                  </a:cubicBezTo>
                  <a:cubicBezTo>
                    <a:pt x="488366" y="87945"/>
                    <a:pt x="505573" y="83018"/>
                    <a:pt x="560717" y="76125"/>
                  </a:cubicBezTo>
                  <a:cubicBezTo>
                    <a:pt x="642405" y="65914"/>
                    <a:pt x="660214" y="65817"/>
                    <a:pt x="750498" y="58872"/>
                  </a:cubicBezTo>
                  <a:cubicBezTo>
                    <a:pt x="1122268" y="-65047"/>
                    <a:pt x="790002" y="42602"/>
                    <a:pt x="1871932" y="58872"/>
                  </a:cubicBezTo>
                  <a:cubicBezTo>
                    <a:pt x="1889421" y="59135"/>
                    <a:pt x="1906403" y="64839"/>
                    <a:pt x="1923691" y="67499"/>
                  </a:cubicBezTo>
                  <a:cubicBezTo>
                    <a:pt x="1943787" y="70591"/>
                    <a:pt x="1963948" y="73250"/>
                    <a:pt x="1984076" y="76125"/>
                  </a:cubicBezTo>
                  <a:cubicBezTo>
                    <a:pt x="2054833" y="99712"/>
                    <a:pt x="1943143" y="64488"/>
                    <a:pt x="2087593" y="93378"/>
                  </a:cubicBezTo>
                  <a:cubicBezTo>
                    <a:pt x="2105426" y="96945"/>
                    <a:pt x="2122098" y="104880"/>
                    <a:pt x="2139351" y="110631"/>
                  </a:cubicBezTo>
                  <a:lnTo>
                    <a:pt x="2165230" y="119257"/>
                  </a:lnTo>
                  <a:cubicBezTo>
                    <a:pt x="2173857" y="122133"/>
                    <a:pt x="2182193" y="126101"/>
                    <a:pt x="2191110" y="127884"/>
                  </a:cubicBezTo>
                  <a:cubicBezTo>
                    <a:pt x="2220775" y="133817"/>
                    <a:pt x="2240308" y="137011"/>
                    <a:pt x="2268747" y="145137"/>
                  </a:cubicBezTo>
                  <a:cubicBezTo>
                    <a:pt x="2277490" y="147635"/>
                    <a:pt x="2286269" y="150181"/>
                    <a:pt x="2294627" y="153763"/>
                  </a:cubicBezTo>
                  <a:cubicBezTo>
                    <a:pt x="2369249" y="185744"/>
                    <a:pt x="2294316" y="159411"/>
                    <a:pt x="2355011" y="179642"/>
                  </a:cubicBezTo>
                  <a:cubicBezTo>
                    <a:pt x="2363638" y="185393"/>
                    <a:pt x="2371417" y="192684"/>
                    <a:pt x="2380891" y="196895"/>
                  </a:cubicBezTo>
                  <a:cubicBezTo>
                    <a:pt x="2380904" y="196901"/>
                    <a:pt x="2445581" y="218458"/>
                    <a:pt x="2458528" y="222774"/>
                  </a:cubicBezTo>
                  <a:lnTo>
                    <a:pt x="2484408" y="231401"/>
                  </a:lnTo>
                  <a:cubicBezTo>
                    <a:pt x="2493034" y="234276"/>
                    <a:pt x="2502154" y="235961"/>
                    <a:pt x="2510287" y="240027"/>
                  </a:cubicBezTo>
                  <a:cubicBezTo>
                    <a:pt x="2521789" y="245778"/>
                    <a:pt x="2532752" y="252765"/>
                    <a:pt x="2544793" y="257280"/>
                  </a:cubicBezTo>
                  <a:cubicBezTo>
                    <a:pt x="2555894" y="261443"/>
                    <a:pt x="2567899" y="262649"/>
                    <a:pt x="2579298" y="265906"/>
                  </a:cubicBezTo>
                  <a:cubicBezTo>
                    <a:pt x="2588041" y="268404"/>
                    <a:pt x="2596551" y="271657"/>
                    <a:pt x="2605177" y="274533"/>
                  </a:cubicBezTo>
                  <a:cubicBezTo>
                    <a:pt x="2611065" y="280421"/>
                    <a:pt x="2647509" y="313480"/>
                    <a:pt x="2648310" y="326291"/>
                  </a:cubicBezTo>
                  <a:cubicBezTo>
                    <a:pt x="2650649" y="363710"/>
                    <a:pt x="2644333" y="401233"/>
                    <a:pt x="2639683" y="438435"/>
                  </a:cubicBezTo>
                  <a:cubicBezTo>
                    <a:pt x="2638555" y="447458"/>
                    <a:pt x="2635568" y="456419"/>
                    <a:pt x="2631057" y="464314"/>
                  </a:cubicBezTo>
                  <a:cubicBezTo>
                    <a:pt x="2623924" y="476797"/>
                    <a:pt x="2613152" y="486857"/>
                    <a:pt x="2605177" y="498820"/>
                  </a:cubicBezTo>
                  <a:cubicBezTo>
                    <a:pt x="2595876" y="512771"/>
                    <a:pt x="2588300" y="527807"/>
                    <a:pt x="2579298" y="541952"/>
                  </a:cubicBezTo>
                  <a:cubicBezTo>
                    <a:pt x="2568166" y="559445"/>
                    <a:pt x="2556295" y="576457"/>
                    <a:pt x="2544793" y="593710"/>
                  </a:cubicBezTo>
                  <a:cubicBezTo>
                    <a:pt x="2539042" y="602336"/>
                    <a:pt x="2534871" y="612258"/>
                    <a:pt x="2527540" y="619589"/>
                  </a:cubicBezTo>
                  <a:cubicBezTo>
                    <a:pt x="2518913" y="628216"/>
                    <a:pt x="2509600" y="636206"/>
                    <a:pt x="2501660" y="645469"/>
                  </a:cubicBezTo>
                  <a:cubicBezTo>
                    <a:pt x="2483060" y="667169"/>
                    <a:pt x="2473560" y="688955"/>
                    <a:pt x="2449902" y="705853"/>
                  </a:cubicBezTo>
                  <a:cubicBezTo>
                    <a:pt x="2439438" y="713327"/>
                    <a:pt x="2426898" y="717355"/>
                    <a:pt x="2415396" y="723106"/>
                  </a:cubicBezTo>
                  <a:cubicBezTo>
                    <a:pt x="2386996" y="751508"/>
                    <a:pt x="2379034" y="762854"/>
                    <a:pt x="2337759" y="783491"/>
                  </a:cubicBezTo>
                  <a:cubicBezTo>
                    <a:pt x="2326257" y="789242"/>
                    <a:pt x="2313717" y="793270"/>
                    <a:pt x="2303253" y="800744"/>
                  </a:cubicBezTo>
                  <a:cubicBezTo>
                    <a:pt x="2293326" y="807835"/>
                    <a:pt x="2287301" y="819532"/>
                    <a:pt x="2277374" y="826623"/>
                  </a:cubicBezTo>
                  <a:cubicBezTo>
                    <a:pt x="2235493" y="856538"/>
                    <a:pt x="2254531" y="833732"/>
                    <a:pt x="2216989" y="852503"/>
                  </a:cubicBezTo>
                  <a:cubicBezTo>
                    <a:pt x="2135512" y="893242"/>
                    <a:pt x="2206331" y="867558"/>
                    <a:pt x="2147977" y="887008"/>
                  </a:cubicBezTo>
                  <a:cubicBezTo>
                    <a:pt x="2108013" y="913651"/>
                    <a:pt x="2134930" y="900450"/>
                    <a:pt x="2078966" y="912887"/>
                  </a:cubicBezTo>
                  <a:cubicBezTo>
                    <a:pt x="1975945" y="935781"/>
                    <a:pt x="2132198" y="904777"/>
                    <a:pt x="1992702" y="930140"/>
                  </a:cubicBezTo>
                  <a:cubicBezTo>
                    <a:pt x="1978276" y="932763"/>
                    <a:pt x="1964152" y="937232"/>
                    <a:pt x="1949570" y="938767"/>
                  </a:cubicBezTo>
                  <a:cubicBezTo>
                    <a:pt x="1909433" y="942992"/>
                    <a:pt x="1869057" y="944518"/>
                    <a:pt x="1828800" y="947393"/>
                  </a:cubicBezTo>
                  <a:cubicBezTo>
                    <a:pt x="1820174" y="950269"/>
                    <a:pt x="1812014" y="956020"/>
                    <a:pt x="1802921" y="956020"/>
                  </a:cubicBezTo>
                  <a:cubicBezTo>
                    <a:pt x="1196498" y="956020"/>
                    <a:pt x="1374869" y="997809"/>
                    <a:pt x="1138687" y="938767"/>
                  </a:cubicBezTo>
                  <a:cubicBezTo>
                    <a:pt x="1130061" y="933016"/>
                    <a:pt x="1122282" y="925725"/>
                    <a:pt x="1112808" y="921514"/>
                  </a:cubicBezTo>
                  <a:cubicBezTo>
                    <a:pt x="1096189" y="914128"/>
                    <a:pt x="1078988" y="907251"/>
                    <a:pt x="1061049" y="904261"/>
                  </a:cubicBezTo>
                  <a:cubicBezTo>
                    <a:pt x="1048754" y="902212"/>
                    <a:pt x="981237" y="891532"/>
                    <a:pt x="966159" y="887008"/>
                  </a:cubicBezTo>
                  <a:cubicBezTo>
                    <a:pt x="951327" y="882558"/>
                    <a:pt x="937717" y="874652"/>
                    <a:pt x="923027" y="869755"/>
                  </a:cubicBezTo>
                  <a:cubicBezTo>
                    <a:pt x="911779" y="866006"/>
                    <a:pt x="899921" y="864386"/>
                    <a:pt x="888521" y="861129"/>
                  </a:cubicBezTo>
                  <a:cubicBezTo>
                    <a:pt x="879778" y="858631"/>
                    <a:pt x="871385" y="855001"/>
                    <a:pt x="862642" y="852503"/>
                  </a:cubicBezTo>
                  <a:cubicBezTo>
                    <a:pt x="851242" y="849246"/>
                    <a:pt x="839384" y="847625"/>
                    <a:pt x="828136" y="843876"/>
                  </a:cubicBezTo>
                  <a:cubicBezTo>
                    <a:pt x="813446" y="838979"/>
                    <a:pt x="799503" y="832060"/>
                    <a:pt x="785004" y="826623"/>
                  </a:cubicBezTo>
                  <a:cubicBezTo>
                    <a:pt x="776490" y="823430"/>
                    <a:pt x="767751" y="820872"/>
                    <a:pt x="759125" y="817997"/>
                  </a:cubicBezTo>
                  <a:cubicBezTo>
                    <a:pt x="699800" y="778447"/>
                    <a:pt x="727038" y="790048"/>
                    <a:pt x="681487" y="774865"/>
                  </a:cubicBezTo>
                  <a:cubicBezTo>
                    <a:pt x="623298" y="716676"/>
                    <a:pt x="652875" y="730822"/>
                    <a:pt x="603849" y="714480"/>
                  </a:cubicBezTo>
                  <a:cubicBezTo>
                    <a:pt x="595223" y="705854"/>
                    <a:pt x="588121" y="695368"/>
                    <a:pt x="577970" y="688601"/>
                  </a:cubicBezTo>
                  <a:cubicBezTo>
                    <a:pt x="570404" y="683557"/>
                    <a:pt x="560449" y="683556"/>
                    <a:pt x="552091" y="679974"/>
                  </a:cubicBezTo>
                  <a:cubicBezTo>
                    <a:pt x="540271" y="674908"/>
                    <a:pt x="528612" y="669337"/>
                    <a:pt x="517585" y="662721"/>
                  </a:cubicBezTo>
                  <a:cubicBezTo>
                    <a:pt x="499805" y="652053"/>
                    <a:pt x="485498" y="634773"/>
                    <a:pt x="465827" y="628216"/>
                  </a:cubicBezTo>
                  <a:lnTo>
                    <a:pt x="414068" y="610963"/>
                  </a:lnTo>
                  <a:cubicBezTo>
                    <a:pt x="396815" y="599461"/>
                    <a:pt x="376972" y="591119"/>
                    <a:pt x="362310" y="576457"/>
                  </a:cubicBezTo>
                  <a:cubicBezTo>
                    <a:pt x="353683" y="567831"/>
                    <a:pt x="346060" y="558068"/>
                    <a:pt x="336430" y="550578"/>
                  </a:cubicBezTo>
                  <a:cubicBezTo>
                    <a:pt x="320063" y="537848"/>
                    <a:pt x="299334" y="530734"/>
                    <a:pt x="284672" y="516072"/>
                  </a:cubicBezTo>
                  <a:cubicBezTo>
                    <a:pt x="242518" y="473918"/>
                    <a:pt x="277275" y="503219"/>
                    <a:pt x="224287" y="472940"/>
                  </a:cubicBezTo>
                  <a:cubicBezTo>
                    <a:pt x="215285" y="467796"/>
                    <a:pt x="207937" y="459771"/>
                    <a:pt x="198408" y="455687"/>
                  </a:cubicBezTo>
                  <a:cubicBezTo>
                    <a:pt x="187511" y="451017"/>
                    <a:pt x="175404" y="449936"/>
                    <a:pt x="163902" y="447061"/>
                  </a:cubicBezTo>
                  <a:cubicBezTo>
                    <a:pt x="152400" y="438435"/>
                    <a:pt x="141095" y="429539"/>
                    <a:pt x="129396" y="421182"/>
                  </a:cubicBezTo>
                  <a:cubicBezTo>
                    <a:pt x="120960" y="415156"/>
                    <a:pt x="110848" y="411260"/>
                    <a:pt x="103517" y="403929"/>
                  </a:cubicBezTo>
                  <a:cubicBezTo>
                    <a:pt x="46008" y="346420"/>
                    <a:pt x="129396" y="406805"/>
                    <a:pt x="60385" y="360797"/>
                  </a:cubicBezTo>
                  <a:cubicBezTo>
                    <a:pt x="43516" y="335495"/>
                    <a:pt x="41649" y="337612"/>
                    <a:pt x="34506" y="309038"/>
                  </a:cubicBezTo>
                  <a:cubicBezTo>
                    <a:pt x="33809" y="306249"/>
                    <a:pt x="5751" y="280284"/>
                    <a:pt x="0" y="274533"/>
                  </a:cubicBezTo>
                  <a:close/>
                </a:path>
              </a:pathLst>
            </a:custGeom>
            <a:solidFill>
              <a:srgbClr val="8F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1221244" y="4839251"/>
              <a:ext cx="2751750" cy="1250830"/>
            </a:xfrm>
            <a:custGeom>
              <a:avLst/>
              <a:gdLst>
                <a:gd name="connsiteX0" fmla="*/ 43132 w 2734677"/>
                <a:gd name="connsiteY0" fmla="*/ 0 h 1250830"/>
                <a:gd name="connsiteX1" fmla="*/ 43132 w 2734677"/>
                <a:gd name="connsiteY1" fmla="*/ 0 h 1250830"/>
                <a:gd name="connsiteX2" fmla="*/ 112144 w 2734677"/>
                <a:gd name="connsiteY2" fmla="*/ 34505 h 1250830"/>
                <a:gd name="connsiteX3" fmla="*/ 146649 w 2734677"/>
                <a:gd name="connsiteY3" fmla="*/ 60385 h 1250830"/>
                <a:gd name="connsiteX4" fmla="*/ 198408 w 2734677"/>
                <a:gd name="connsiteY4" fmla="*/ 77637 h 1250830"/>
                <a:gd name="connsiteX5" fmla="*/ 250166 w 2734677"/>
                <a:gd name="connsiteY5" fmla="*/ 103517 h 1250830"/>
                <a:gd name="connsiteX6" fmla="*/ 276045 w 2734677"/>
                <a:gd name="connsiteY6" fmla="*/ 120770 h 1250830"/>
                <a:gd name="connsiteX7" fmla="*/ 319177 w 2734677"/>
                <a:gd name="connsiteY7" fmla="*/ 138022 h 1250830"/>
                <a:gd name="connsiteX8" fmla="*/ 345057 w 2734677"/>
                <a:gd name="connsiteY8" fmla="*/ 155275 h 1250830"/>
                <a:gd name="connsiteX9" fmla="*/ 414068 w 2734677"/>
                <a:gd name="connsiteY9" fmla="*/ 181154 h 1250830"/>
                <a:gd name="connsiteX10" fmla="*/ 465827 w 2734677"/>
                <a:gd name="connsiteY10" fmla="*/ 189781 h 1250830"/>
                <a:gd name="connsiteX11" fmla="*/ 500332 w 2734677"/>
                <a:gd name="connsiteY11" fmla="*/ 198407 h 1250830"/>
                <a:gd name="connsiteX12" fmla="*/ 552091 w 2734677"/>
                <a:gd name="connsiteY12" fmla="*/ 207034 h 1250830"/>
                <a:gd name="connsiteX13" fmla="*/ 603849 w 2734677"/>
                <a:gd name="connsiteY13" fmla="*/ 224287 h 1250830"/>
                <a:gd name="connsiteX14" fmla="*/ 638355 w 2734677"/>
                <a:gd name="connsiteY14" fmla="*/ 232913 h 1250830"/>
                <a:gd name="connsiteX15" fmla="*/ 664234 w 2734677"/>
                <a:gd name="connsiteY15" fmla="*/ 250166 h 1250830"/>
                <a:gd name="connsiteX16" fmla="*/ 724619 w 2734677"/>
                <a:gd name="connsiteY16" fmla="*/ 267419 h 1250830"/>
                <a:gd name="connsiteX17" fmla="*/ 810883 w 2734677"/>
                <a:gd name="connsiteY17" fmla="*/ 284671 h 1250830"/>
                <a:gd name="connsiteX18" fmla="*/ 923027 w 2734677"/>
                <a:gd name="connsiteY18" fmla="*/ 319177 h 1250830"/>
                <a:gd name="connsiteX19" fmla="*/ 974785 w 2734677"/>
                <a:gd name="connsiteY19" fmla="*/ 327804 h 1250830"/>
                <a:gd name="connsiteX20" fmla="*/ 1017917 w 2734677"/>
                <a:gd name="connsiteY20" fmla="*/ 336430 h 1250830"/>
                <a:gd name="connsiteX21" fmla="*/ 1095555 w 2734677"/>
                <a:gd name="connsiteY21" fmla="*/ 345056 h 1250830"/>
                <a:gd name="connsiteX22" fmla="*/ 1181819 w 2734677"/>
                <a:gd name="connsiteY22" fmla="*/ 362309 h 1250830"/>
                <a:gd name="connsiteX23" fmla="*/ 1656272 w 2734677"/>
                <a:gd name="connsiteY23" fmla="*/ 353683 h 1250830"/>
                <a:gd name="connsiteX24" fmla="*/ 1690777 w 2734677"/>
                <a:gd name="connsiteY24" fmla="*/ 345056 h 1250830"/>
                <a:gd name="connsiteX25" fmla="*/ 1828800 w 2734677"/>
                <a:gd name="connsiteY25" fmla="*/ 327804 h 1250830"/>
                <a:gd name="connsiteX26" fmla="*/ 1949570 w 2734677"/>
                <a:gd name="connsiteY26" fmla="*/ 293298 h 1250830"/>
                <a:gd name="connsiteX27" fmla="*/ 1975449 w 2734677"/>
                <a:gd name="connsiteY27" fmla="*/ 284671 h 1250830"/>
                <a:gd name="connsiteX28" fmla="*/ 2001328 w 2734677"/>
                <a:gd name="connsiteY28" fmla="*/ 267419 h 1250830"/>
                <a:gd name="connsiteX29" fmla="*/ 2053087 w 2734677"/>
                <a:gd name="connsiteY29" fmla="*/ 250166 h 1250830"/>
                <a:gd name="connsiteX30" fmla="*/ 2104845 w 2734677"/>
                <a:gd name="connsiteY30" fmla="*/ 207034 h 1250830"/>
                <a:gd name="connsiteX31" fmla="*/ 2130725 w 2734677"/>
                <a:gd name="connsiteY31" fmla="*/ 198407 h 1250830"/>
                <a:gd name="connsiteX32" fmla="*/ 2191110 w 2734677"/>
                <a:gd name="connsiteY32" fmla="*/ 155275 h 1250830"/>
                <a:gd name="connsiteX33" fmla="*/ 2251494 w 2734677"/>
                <a:gd name="connsiteY33" fmla="*/ 138022 h 1250830"/>
                <a:gd name="connsiteX34" fmla="*/ 2277374 w 2734677"/>
                <a:gd name="connsiteY34" fmla="*/ 120770 h 1250830"/>
                <a:gd name="connsiteX35" fmla="*/ 2337759 w 2734677"/>
                <a:gd name="connsiteY35" fmla="*/ 103517 h 1250830"/>
                <a:gd name="connsiteX36" fmla="*/ 2363638 w 2734677"/>
                <a:gd name="connsiteY36" fmla="*/ 94890 h 1250830"/>
                <a:gd name="connsiteX37" fmla="*/ 2398144 w 2734677"/>
                <a:gd name="connsiteY37" fmla="*/ 86264 h 1250830"/>
                <a:gd name="connsiteX38" fmla="*/ 2424023 w 2734677"/>
                <a:gd name="connsiteY38" fmla="*/ 77637 h 1250830"/>
                <a:gd name="connsiteX39" fmla="*/ 2458528 w 2734677"/>
                <a:gd name="connsiteY39" fmla="*/ 60385 h 1250830"/>
                <a:gd name="connsiteX40" fmla="*/ 2501660 w 2734677"/>
                <a:gd name="connsiteY40" fmla="*/ 51758 h 1250830"/>
                <a:gd name="connsiteX41" fmla="*/ 2596551 w 2734677"/>
                <a:gd name="connsiteY41" fmla="*/ 34505 h 1250830"/>
                <a:gd name="connsiteX42" fmla="*/ 2648310 w 2734677"/>
                <a:gd name="connsiteY42" fmla="*/ 43132 h 1250830"/>
                <a:gd name="connsiteX43" fmla="*/ 2665562 w 2734677"/>
                <a:gd name="connsiteY43" fmla="*/ 69011 h 1250830"/>
                <a:gd name="connsiteX44" fmla="*/ 2700068 w 2734677"/>
                <a:gd name="connsiteY44" fmla="*/ 146649 h 1250830"/>
                <a:gd name="connsiteX45" fmla="*/ 2708694 w 2734677"/>
                <a:gd name="connsiteY45" fmla="*/ 172528 h 1250830"/>
                <a:gd name="connsiteX46" fmla="*/ 2725947 w 2734677"/>
                <a:gd name="connsiteY46" fmla="*/ 250166 h 1250830"/>
                <a:gd name="connsiteX47" fmla="*/ 2725947 w 2734677"/>
                <a:gd name="connsiteY47" fmla="*/ 457200 h 1250830"/>
                <a:gd name="connsiteX48" fmla="*/ 2691442 w 2734677"/>
                <a:gd name="connsiteY48" fmla="*/ 508958 h 1250830"/>
                <a:gd name="connsiteX49" fmla="*/ 2639683 w 2734677"/>
                <a:gd name="connsiteY49" fmla="*/ 560717 h 1250830"/>
                <a:gd name="connsiteX50" fmla="*/ 2613804 w 2734677"/>
                <a:gd name="connsiteY50" fmla="*/ 586596 h 1250830"/>
                <a:gd name="connsiteX51" fmla="*/ 2587925 w 2734677"/>
                <a:gd name="connsiteY51" fmla="*/ 603849 h 1250830"/>
                <a:gd name="connsiteX52" fmla="*/ 2562045 w 2734677"/>
                <a:gd name="connsiteY52" fmla="*/ 664234 h 1250830"/>
                <a:gd name="connsiteX53" fmla="*/ 2527540 w 2734677"/>
                <a:gd name="connsiteY53" fmla="*/ 741871 h 1250830"/>
                <a:gd name="connsiteX54" fmla="*/ 2510287 w 2734677"/>
                <a:gd name="connsiteY54" fmla="*/ 819509 h 1250830"/>
                <a:gd name="connsiteX55" fmla="*/ 2458528 w 2734677"/>
                <a:gd name="connsiteY55" fmla="*/ 914400 h 1250830"/>
                <a:gd name="connsiteX56" fmla="*/ 2432649 w 2734677"/>
                <a:gd name="connsiteY56" fmla="*/ 966158 h 1250830"/>
                <a:gd name="connsiteX57" fmla="*/ 2406770 w 2734677"/>
                <a:gd name="connsiteY57" fmla="*/ 992037 h 1250830"/>
                <a:gd name="connsiteX58" fmla="*/ 2380891 w 2734677"/>
                <a:gd name="connsiteY58" fmla="*/ 1026543 h 1250830"/>
                <a:gd name="connsiteX59" fmla="*/ 2329132 w 2734677"/>
                <a:gd name="connsiteY59" fmla="*/ 1061049 h 1250830"/>
                <a:gd name="connsiteX60" fmla="*/ 2303253 w 2734677"/>
                <a:gd name="connsiteY60" fmla="*/ 1078302 h 1250830"/>
                <a:gd name="connsiteX61" fmla="*/ 2277374 w 2734677"/>
                <a:gd name="connsiteY61" fmla="*/ 1104181 h 1250830"/>
                <a:gd name="connsiteX62" fmla="*/ 2156604 w 2734677"/>
                <a:gd name="connsiteY62" fmla="*/ 1130060 h 1250830"/>
                <a:gd name="connsiteX63" fmla="*/ 2122098 w 2734677"/>
                <a:gd name="connsiteY63" fmla="*/ 1138687 h 1250830"/>
                <a:gd name="connsiteX64" fmla="*/ 2096219 w 2734677"/>
                <a:gd name="connsiteY64" fmla="*/ 1147313 h 1250830"/>
                <a:gd name="connsiteX65" fmla="*/ 2027208 w 2734677"/>
                <a:gd name="connsiteY65" fmla="*/ 1164566 h 1250830"/>
                <a:gd name="connsiteX66" fmla="*/ 1992702 w 2734677"/>
                <a:gd name="connsiteY66" fmla="*/ 1173192 h 1250830"/>
                <a:gd name="connsiteX67" fmla="*/ 1897811 w 2734677"/>
                <a:gd name="connsiteY67" fmla="*/ 1199071 h 1250830"/>
                <a:gd name="connsiteX68" fmla="*/ 1837427 w 2734677"/>
                <a:gd name="connsiteY68" fmla="*/ 1207698 h 1250830"/>
                <a:gd name="connsiteX69" fmla="*/ 1768415 w 2734677"/>
                <a:gd name="connsiteY69" fmla="*/ 1224951 h 1250830"/>
                <a:gd name="connsiteX70" fmla="*/ 1682151 w 2734677"/>
                <a:gd name="connsiteY70" fmla="*/ 1233577 h 1250830"/>
                <a:gd name="connsiteX71" fmla="*/ 1595887 w 2734677"/>
                <a:gd name="connsiteY71" fmla="*/ 1250830 h 1250830"/>
                <a:gd name="connsiteX72" fmla="*/ 1199072 w 2734677"/>
                <a:gd name="connsiteY72" fmla="*/ 1242204 h 1250830"/>
                <a:gd name="connsiteX73" fmla="*/ 1173193 w 2734677"/>
                <a:gd name="connsiteY73" fmla="*/ 1233577 h 1250830"/>
                <a:gd name="connsiteX74" fmla="*/ 1086928 w 2734677"/>
                <a:gd name="connsiteY74" fmla="*/ 1216324 h 1250830"/>
                <a:gd name="connsiteX75" fmla="*/ 1026544 w 2734677"/>
                <a:gd name="connsiteY75" fmla="*/ 1199071 h 1250830"/>
                <a:gd name="connsiteX76" fmla="*/ 1000664 w 2734677"/>
                <a:gd name="connsiteY76" fmla="*/ 1190445 h 1250830"/>
                <a:gd name="connsiteX77" fmla="*/ 897147 w 2734677"/>
                <a:gd name="connsiteY77" fmla="*/ 1173192 h 1250830"/>
                <a:gd name="connsiteX78" fmla="*/ 862642 w 2734677"/>
                <a:gd name="connsiteY78" fmla="*/ 1164566 h 1250830"/>
                <a:gd name="connsiteX79" fmla="*/ 819510 w 2734677"/>
                <a:gd name="connsiteY79" fmla="*/ 1155939 h 1250830"/>
                <a:gd name="connsiteX80" fmla="*/ 785004 w 2734677"/>
                <a:gd name="connsiteY80" fmla="*/ 1138687 h 1250830"/>
                <a:gd name="connsiteX81" fmla="*/ 759125 w 2734677"/>
                <a:gd name="connsiteY81" fmla="*/ 1130060 h 1250830"/>
                <a:gd name="connsiteX82" fmla="*/ 698740 w 2734677"/>
                <a:gd name="connsiteY82" fmla="*/ 1086928 h 1250830"/>
                <a:gd name="connsiteX83" fmla="*/ 664234 w 2734677"/>
                <a:gd name="connsiteY83" fmla="*/ 1069675 h 1250830"/>
                <a:gd name="connsiteX84" fmla="*/ 612476 w 2734677"/>
                <a:gd name="connsiteY84" fmla="*/ 1043796 h 1250830"/>
                <a:gd name="connsiteX85" fmla="*/ 586596 w 2734677"/>
                <a:gd name="connsiteY85" fmla="*/ 1026543 h 1250830"/>
                <a:gd name="connsiteX86" fmla="*/ 569344 w 2734677"/>
                <a:gd name="connsiteY86" fmla="*/ 1000664 h 1250830"/>
                <a:gd name="connsiteX87" fmla="*/ 526211 w 2734677"/>
                <a:gd name="connsiteY87" fmla="*/ 974785 h 1250830"/>
                <a:gd name="connsiteX88" fmla="*/ 474453 w 2734677"/>
                <a:gd name="connsiteY88" fmla="*/ 923026 h 1250830"/>
                <a:gd name="connsiteX89" fmla="*/ 448574 w 2734677"/>
                <a:gd name="connsiteY89" fmla="*/ 897147 h 1250830"/>
                <a:gd name="connsiteX90" fmla="*/ 422694 w 2734677"/>
                <a:gd name="connsiteY90" fmla="*/ 879894 h 1250830"/>
                <a:gd name="connsiteX91" fmla="*/ 405442 w 2734677"/>
                <a:gd name="connsiteY91" fmla="*/ 854015 h 1250830"/>
                <a:gd name="connsiteX92" fmla="*/ 379562 w 2734677"/>
                <a:gd name="connsiteY92" fmla="*/ 793630 h 1250830"/>
                <a:gd name="connsiteX93" fmla="*/ 345057 w 2734677"/>
                <a:gd name="connsiteY93" fmla="*/ 741871 h 1250830"/>
                <a:gd name="connsiteX94" fmla="*/ 284672 w 2734677"/>
                <a:gd name="connsiteY94" fmla="*/ 664234 h 1250830"/>
                <a:gd name="connsiteX95" fmla="*/ 267419 w 2734677"/>
                <a:gd name="connsiteY95" fmla="*/ 629728 h 1250830"/>
                <a:gd name="connsiteX96" fmla="*/ 258793 w 2734677"/>
                <a:gd name="connsiteY96" fmla="*/ 603849 h 1250830"/>
                <a:gd name="connsiteX97" fmla="*/ 224287 w 2734677"/>
                <a:gd name="connsiteY97" fmla="*/ 552090 h 1250830"/>
                <a:gd name="connsiteX98" fmla="*/ 207034 w 2734677"/>
                <a:gd name="connsiteY98" fmla="*/ 526211 h 1250830"/>
                <a:gd name="connsiteX99" fmla="*/ 181155 w 2734677"/>
                <a:gd name="connsiteY99" fmla="*/ 500332 h 1250830"/>
                <a:gd name="connsiteX100" fmla="*/ 120770 w 2734677"/>
                <a:gd name="connsiteY100" fmla="*/ 414068 h 1250830"/>
                <a:gd name="connsiteX101" fmla="*/ 94891 w 2734677"/>
                <a:gd name="connsiteY101" fmla="*/ 396815 h 1250830"/>
                <a:gd name="connsiteX102" fmla="*/ 69011 w 2734677"/>
                <a:gd name="connsiteY102" fmla="*/ 336430 h 1250830"/>
                <a:gd name="connsiteX103" fmla="*/ 51759 w 2734677"/>
                <a:gd name="connsiteY103" fmla="*/ 310551 h 1250830"/>
                <a:gd name="connsiteX104" fmla="*/ 34506 w 2734677"/>
                <a:gd name="connsiteY104" fmla="*/ 258792 h 1250830"/>
                <a:gd name="connsiteX105" fmla="*/ 25879 w 2734677"/>
                <a:gd name="connsiteY105" fmla="*/ 232913 h 1250830"/>
                <a:gd name="connsiteX106" fmla="*/ 17253 w 2734677"/>
                <a:gd name="connsiteY106" fmla="*/ 198407 h 1250830"/>
                <a:gd name="connsiteX107" fmla="*/ 0 w 2734677"/>
                <a:gd name="connsiteY107" fmla="*/ 146649 h 1250830"/>
                <a:gd name="connsiteX108" fmla="*/ 8627 w 2734677"/>
                <a:gd name="connsiteY108" fmla="*/ 43132 h 1250830"/>
                <a:gd name="connsiteX109" fmla="*/ 43132 w 2734677"/>
                <a:gd name="connsiteY109" fmla="*/ 0 h 125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734677" h="1250830">
                  <a:moveTo>
                    <a:pt x="43132" y="0"/>
                  </a:moveTo>
                  <a:lnTo>
                    <a:pt x="43132" y="0"/>
                  </a:lnTo>
                  <a:cubicBezTo>
                    <a:pt x="66136" y="11502"/>
                    <a:pt x="89928" y="21546"/>
                    <a:pt x="112144" y="34505"/>
                  </a:cubicBezTo>
                  <a:cubicBezTo>
                    <a:pt x="124563" y="41749"/>
                    <a:pt x="133790" y="53955"/>
                    <a:pt x="146649" y="60385"/>
                  </a:cubicBezTo>
                  <a:cubicBezTo>
                    <a:pt x="162915" y="68518"/>
                    <a:pt x="198408" y="77637"/>
                    <a:pt x="198408" y="77637"/>
                  </a:cubicBezTo>
                  <a:cubicBezTo>
                    <a:pt x="272574" y="127082"/>
                    <a:pt x="178737" y="67801"/>
                    <a:pt x="250166" y="103517"/>
                  </a:cubicBezTo>
                  <a:cubicBezTo>
                    <a:pt x="259439" y="108154"/>
                    <a:pt x="266772" y="116134"/>
                    <a:pt x="276045" y="120770"/>
                  </a:cubicBezTo>
                  <a:cubicBezTo>
                    <a:pt x="289895" y="127695"/>
                    <a:pt x="305327" y="131097"/>
                    <a:pt x="319177" y="138022"/>
                  </a:cubicBezTo>
                  <a:cubicBezTo>
                    <a:pt x="328450" y="142659"/>
                    <a:pt x="335784" y="150638"/>
                    <a:pt x="345057" y="155275"/>
                  </a:cubicBezTo>
                  <a:cubicBezTo>
                    <a:pt x="350434" y="157963"/>
                    <a:pt x="400627" y="178167"/>
                    <a:pt x="414068" y="181154"/>
                  </a:cubicBezTo>
                  <a:cubicBezTo>
                    <a:pt x="431142" y="184948"/>
                    <a:pt x="448676" y="186351"/>
                    <a:pt x="465827" y="189781"/>
                  </a:cubicBezTo>
                  <a:cubicBezTo>
                    <a:pt x="477452" y="192106"/>
                    <a:pt x="488707" y="196082"/>
                    <a:pt x="500332" y="198407"/>
                  </a:cubicBezTo>
                  <a:cubicBezTo>
                    <a:pt x="517483" y="201837"/>
                    <a:pt x="535122" y="202792"/>
                    <a:pt x="552091" y="207034"/>
                  </a:cubicBezTo>
                  <a:cubicBezTo>
                    <a:pt x="569734" y="211445"/>
                    <a:pt x="586430" y="219061"/>
                    <a:pt x="603849" y="224287"/>
                  </a:cubicBezTo>
                  <a:cubicBezTo>
                    <a:pt x="615205" y="227694"/>
                    <a:pt x="626853" y="230038"/>
                    <a:pt x="638355" y="232913"/>
                  </a:cubicBezTo>
                  <a:cubicBezTo>
                    <a:pt x="646981" y="238664"/>
                    <a:pt x="654608" y="246316"/>
                    <a:pt x="664234" y="250166"/>
                  </a:cubicBezTo>
                  <a:cubicBezTo>
                    <a:pt x="683671" y="257941"/>
                    <a:pt x="704568" y="261404"/>
                    <a:pt x="724619" y="267419"/>
                  </a:cubicBezTo>
                  <a:cubicBezTo>
                    <a:pt x="779365" y="283843"/>
                    <a:pt x="720079" y="271700"/>
                    <a:pt x="810883" y="284671"/>
                  </a:cubicBezTo>
                  <a:cubicBezTo>
                    <a:pt x="858889" y="316676"/>
                    <a:pt x="833022" y="304175"/>
                    <a:pt x="923027" y="319177"/>
                  </a:cubicBezTo>
                  <a:lnTo>
                    <a:pt x="974785" y="327804"/>
                  </a:lnTo>
                  <a:cubicBezTo>
                    <a:pt x="989211" y="330427"/>
                    <a:pt x="1003402" y="334357"/>
                    <a:pt x="1017917" y="336430"/>
                  </a:cubicBezTo>
                  <a:cubicBezTo>
                    <a:pt x="1043694" y="340112"/>
                    <a:pt x="1069745" y="341615"/>
                    <a:pt x="1095555" y="345056"/>
                  </a:cubicBezTo>
                  <a:cubicBezTo>
                    <a:pt x="1140870" y="351098"/>
                    <a:pt x="1142639" y="352515"/>
                    <a:pt x="1181819" y="362309"/>
                  </a:cubicBezTo>
                  <a:lnTo>
                    <a:pt x="1656272" y="353683"/>
                  </a:lnTo>
                  <a:cubicBezTo>
                    <a:pt x="1668121" y="353281"/>
                    <a:pt x="1679113" y="347177"/>
                    <a:pt x="1690777" y="345056"/>
                  </a:cubicBezTo>
                  <a:cubicBezTo>
                    <a:pt x="1729456" y="338023"/>
                    <a:pt x="1791762" y="331919"/>
                    <a:pt x="1828800" y="327804"/>
                  </a:cubicBezTo>
                  <a:cubicBezTo>
                    <a:pt x="1915444" y="306143"/>
                    <a:pt x="1875324" y="318047"/>
                    <a:pt x="1949570" y="293298"/>
                  </a:cubicBezTo>
                  <a:cubicBezTo>
                    <a:pt x="1958196" y="290422"/>
                    <a:pt x="1967883" y="289715"/>
                    <a:pt x="1975449" y="284671"/>
                  </a:cubicBezTo>
                  <a:cubicBezTo>
                    <a:pt x="1984075" y="278920"/>
                    <a:pt x="1991854" y="271630"/>
                    <a:pt x="2001328" y="267419"/>
                  </a:cubicBezTo>
                  <a:cubicBezTo>
                    <a:pt x="2017947" y="260033"/>
                    <a:pt x="2053087" y="250166"/>
                    <a:pt x="2053087" y="250166"/>
                  </a:cubicBezTo>
                  <a:cubicBezTo>
                    <a:pt x="2072165" y="231088"/>
                    <a:pt x="2080826" y="219044"/>
                    <a:pt x="2104845" y="207034"/>
                  </a:cubicBezTo>
                  <a:cubicBezTo>
                    <a:pt x="2112978" y="202967"/>
                    <a:pt x="2122098" y="201283"/>
                    <a:pt x="2130725" y="198407"/>
                  </a:cubicBezTo>
                  <a:cubicBezTo>
                    <a:pt x="2134656" y="195459"/>
                    <a:pt x="2181297" y="159481"/>
                    <a:pt x="2191110" y="155275"/>
                  </a:cubicBezTo>
                  <a:cubicBezTo>
                    <a:pt x="2229832" y="138680"/>
                    <a:pt x="2217900" y="154819"/>
                    <a:pt x="2251494" y="138022"/>
                  </a:cubicBezTo>
                  <a:cubicBezTo>
                    <a:pt x="2260767" y="133385"/>
                    <a:pt x="2268101" y="125407"/>
                    <a:pt x="2277374" y="120770"/>
                  </a:cubicBezTo>
                  <a:cubicBezTo>
                    <a:pt x="2291170" y="113872"/>
                    <a:pt x="2324851" y="107205"/>
                    <a:pt x="2337759" y="103517"/>
                  </a:cubicBezTo>
                  <a:cubicBezTo>
                    <a:pt x="2346502" y="101019"/>
                    <a:pt x="2354895" y="97388"/>
                    <a:pt x="2363638" y="94890"/>
                  </a:cubicBezTo>
                  <a:cubicBezTo>
                    <a:pt x="2375038" y="91633"/>
                    <a:pt x="2386744" y="89521"/>
                    <a:pt x="2398144" y="86264"/>
                  </a:cubicBezTo>
                  <a:cubicBezTo>
                    <a:pt x="2406887" y="83766"/>
                    <a:pt x="2415665" y="81219"/>
                    <a:pt x="2424023" y="77637"/>
                  </a:cubicBezTo>
                  <a:cubicBezTo>
                    <a:pt x="2435842" y="72571"/>
                    <a:pt x="2446329" y="64451"/>
                    <a:pt x="2458528" y="60385"/>
                  </a:cubicBezTo>
                  <a:cubicBezTo>
                    <a:pt x="2472438" y="55748"/>
                    <a:pt x="2487436" y="55314"/>
                    <a:pt x="2501660" y="51758"/>
                  </a:cubicBezTo>
                  <a:cubicBezTo>
                    <a:pt x="2581441" y="31813"/>
                    <a:pt x="2437169" y="54429"/>
                    <a:pt x="2596551" y="34505"/>
                  </a:cubicBezTo>
                  <a:cubicBezTo>
                    <a:pt x="2613804" y="37381"/>
                    <a:pt x="2632666" y="35310"/>
                    <a:pt x="2648310" y="43132"/>
                  </a:cubicBezTo>
                  <a:cubicBezTo>
                    <a:pt x="2657583" y="47769"/>
                    <a:pt x="2661351" y="59537"/>
                    <a:pt x="2665562" y="69011"/>
                  </a:cubicBezTo>
                  <a:cubicBezTo>
                    <a:pt x="2706621" y="161397"/>
                    <a:pt x="2661024" y="88085"/>
                    <a:pt x="2700068" y="146649"/>
                  </a:cubicBezTo>
                  <a:cubicBezTo>
                    <a:pt x="2702943" y="155275"/>
                    <a:pt x="2706196" y="163785"/>
                    <a:pt x="2708694" y="172528"/>
                  </a:cubicBezTo>
                  <a:cubicBezTo>
                    <a:pt x="2716819" y="200964"/>
                    <a:pt x="2720015" y="220506"/>
                    <a:pt x="2725947" y="250166"/>
                  </a:cubicBezTo>
                  <a:cubicBezTo>
                    <a:pt x="2729652" y="302039"/>
                    <a:pt x="2743588" y="400748"/>
                    <a:pt x="2725947" y="457200"/>
                  </a:cubicBezTo>
                  <a:cubicBezTo>
                    <a:pt x="2719762" y="476991"/>
                    <a:pt x="2706104" y="494296"/>
                    <a:pt x="2691442" y="508958"/>
                  </a:cubicBezTo>
                  <a:lnTo>
                    <a:pt x="2639683" y="560717"/>
                  </a:lnTo>
                  <a:cubicBezTo>
                    <a:pt x="2631057" y="569343"/>
                    <a:pt x="2623955" y="579829"/>
                    <a:pt x="2613804" y="586596"/>
                  </a:cubicBezTo>
                  <a:lnTo>
                    <a:pt x="2587925" y="603849"/>
                  </a:lnTo>
                  <a:cubicBezTo>
                    <a:pt x="2544614" y="668815"/>
                    <a:pt x="2595465" y="586253"/>
                    <a:pt x="2562045" y="664234"/>
                  </a:cubicBezTo>
                  <a:cubicBezTo>
                    <a:pt x="2534940" y="727480"/>
                    <a:pt x="2547660" y="641274"/>
                    <a:pt x="2527540" y="741871"/>
                  </a:cubicBezTo>
                  <a:cubicBezTo>
                    <a:pt x="2525861" y="750266"/>
                    <a:pt x="2514971" y="808267"/>
                    <a:pt x="2510287" y="819509"/>
                  </a:cubicBezTo>
                  <a:cubicBezTo>
                    <a:pt x="2488542" y="871696"/>
                    <a:pt x="2483034" y="877641"/>
                    <a:pt x="2458528" y="914400"/>
                  </a:cubicBezTo>
                  <a:cubicBezTo>
                    <a:pt x="2449882" y="940338"/>
                    <a:pt x="2451230" y="943861"/>
                    <a:pt x="2432649" y="966158"/>
                  </a:cubicBezTo>
                  <a:cubicBezTo>
                    <a:pt x="2424839" y="975530"/>
                    <a:pt x="2414709" y="982774"/>
                    <a:pt x="2406770" y="992037"/>
                  </a:cubicBezTo>
                  <a:cubicBezTo>
                    <a:pt x="2397413" y="1002953"/>
                    <a:pt x="2391637" y="1016991"/>
                    <a:pt x="2380891" y="1026543"/>
                  </a:cubicBezTo>
                  <a:cubicBezTo>
                    <a:pt x="2365393" y="1040319"/>
                    <a:pt x="2346385" y="1049547"/>
                    <a:pt x="2329132" y="1061049"/>
                  </a:cubicBezTo>
                  <a:cubicBezTo>
                    <a:pt x="2320506" y="1066800"/>
                    <a:pt x="2310584" y="1070971"/>
                    <a:pt x="2303253" y="1078302"/>
                  </a:cubicBezTo>
                  <a:cubicBezTo>
                    <a:pt x="2294627" y="1086928"/>
                    <a:pt x="2288038" y="1098256"/>
                    <a:pt x="2277374" y="1104181"/>
                  </a:cubicBezTo>
                  <a:cubicBezTo>
                    <a:pt x="2241687" y="1124007"/>
                    <a:pt x="2195138" y="1125243"/>
                    <a:pt x="2156604" y="1130060"/>
                  </a:cubicBezTo>
                  <a:cubicBezTo>
                    <a:pt x="2145102" y="1132936"/>
                    <a:pt x="2133498" y="1135430"/>
                    <a:pt x="2122098" y="1138687"/>
                  </a:cubicBezTo>
                  <a:cubicBezTo>
                    <a:pt x="2113355" y="1141185"/>
                    <a:pt x="2104992" y="1144921"/>
                    <a:pt x="2096219" y="1147313"/>
                  </a:cubicBezTo>
                  <a:cubicBezTo>
                    <a:pt x="2073343" y="1153552"/>
                    <a:pt x="2050212" y="1158815"/>
                    <a:pt x="2027208" y="1164566"/>
                  </a:cubicBezTo>
                  <a:cubicBezTo>
                    <a:pt x="2015706" y="1167441"/>
                    <a:pt x="2003949" y="1169443"/>
                    <a:pt x="1992702" y="1173192"/>
                  </a:cubicBezTo>
                  <a:cubicBezTo>
                    <a:pt x="1961112" y="1183723"/>
                    <a:pt x="1931877" y="1194204"/>
                    <a:pt x="1897811" y="1199071"/>
                  </a:cubicBezTo>
                  <a:cubicBezTo>
                    <a:pt x="1877683" y="1201947"/>
                    <a:pt x="1857365" y="1203710"/>
                    <a:pt x="1837427" y="1207698"/>
                  </a:cubicBezTo>
                  <a:cubicBezTo>
                    <a:pt x="1814176" y="1212348"/>
                    <a:pt x="1792009" y="1222592"/>
                    <a:pt x="1768415" y="1224951"/>
                  </a:cubicBezTo>
                  <a:cubicBezTo>
                    <a:pt x="1739660" y="1227826"/>
                    <a:pt x="1710826" y="1229993"/>
                    <a:pt x="1682151" y="1233577"/>
                  </a:cubicBezTo>
                  <a:cubicBezTo>
                    <a:pt x="1639858" y="1238864"/>
                    <a:pt x="1633019" y="1241548"/>
                    <a:pt x="1595887" y="1250830"/>
                  </a:cubicBezTo>
                  <a:lnTo>
                    <a:pt x="1199072" y="1242204"/>
                  </a:lnTo>
                  <a:cubicBezTo>
                    <a:pt x="1189987" y="1241833"/>
                    <a:pt x="1182053" y="1235622"/>
                    <a:pt x="1173193" y="1233577"/>
                  </a:cubicBezTo>
                  <a:cubicBezTo>
                    <a:pt x="1144620" y="1226983"/>
                    <a:pt x="1114748" y="1225597"/>
                    <a:pt x="1086928" y="1216324"/>
                  </a:cubicBezTo>
                  <a:cubicBezTo>
                    <a:pt x="1024885" y="1195644"/>
                    <a:pt x="1102358" y="1220732"/>
                    <a:pt x="1026544" y="1199071"/>
                  </a:cubicBezTo>
                  <a:cubicBezTo>
                    <a:pt x="1017801" y="1196573"/>
                    <a:pt x="1009407" y="1192943"/>
                    <a:pt x="1000664" y="1190445"/>
                  </a:cubicBezTo>
                  <a:cubicBezTo>
                    <a:pt x="946308" y="1174915"/>
                    <a:pt x="972761" y="1185794"/>
                    <a:pt x="897147" y="1173192"/>
                  </a:cubicBezTo>
                  <a:cubicBezTo>
                    <a:pt x="885453" y="1171243"/>
                    <a:pt x="874215" y="1167138"/>
                    <a:pt x="862642" y="1164566"/>
                  </a:cubicBezTo>
                  <a:cubicBezTo>
                    <a:pt x="848329" y="1161385"/>
                    <a:pt x="833887" y="1158815"/>
                    <a:pt x="819510" y="1155939"/>
                  </a:cubicBezTo>
                  <a:cubicBezTo>
                    <a:pt x="808008" y="1150188"/>
                    <a:pt x="796824" y="1143753"/>
                    <a:pt x="785004" y="1138687"/>
                  </a:cubicBezTo>
                  <a:cubicBezTo>
                    <a:pt x="776646" y="1135105"/>
                    <a:pt x="767258" y="1134127"/>
                    <a:pt x="759125" y="1130060"/>
                  </a:cubicBezTo>
                  <a:cubicBezTo>
                    <a:pt x="740868" y="1120931"/>
                    <a:pt x="714380" y="1096703"/>
                    <a:pt x="698740" y="1086928"/>
                  </a:cubicBezTo>
                  <a:cubicBezTo>
                    <a:pt x="687835" y="1080112"/>
                    <a:pt x="675399" y="1076055"/>
                    <a:pt x="664234" y="1069675"/>
                  </a:cubicBezTo>
                  <a:cubicBezTo>
                    <a:pt x="617411" y="1042919"/>
                    <a:pt x="659924" y="1059611"/>
                    <a:pt x="612476" y="1043796"/>
                  </a:cubicBezTo>
                  <a:cubicBezTo>
                    <a:pt x="603849" y="1038045"/>
                    <a:pt x="593927" y="1033874"/>
                    <a:pt x="586596" y="1026543"/>
                  </a:cubicBezTo>
                  <a:cubicBezTo>
                    <a:pt x="579265" y="1019212"/>
                    <a:pt x="577216" y="1007411"/>
                    <a:pt x="569344" y="1000664"/>
                  </a:cubicBezTo>
                  <a:cubicBezTo>
                    <a:pt x="556614" y="989752"/>
                    <a:pt x="539188" y="985402"/>
                    <a:pt x="526211" y="974785"/>
                  </a:cubicBezTo>
                  <a:cubicBezTo>
                    <a:pt x="507327" y="959335"/>
                    <a:pt x="491706" y="940279"/>
                    <a:pt x="474453" y="923026"/>
                  </a:cubicBezTo>
                  <a:cubicBezTo>
                    <a:pt x="465827" y="914400"/>
                    <a:pt x="458725" y="903914"/>
                    <a:pt x="448574" y="897147"/>
                  </a:cubicBezTo>
                  <a:lnTo>
                    <a:pt x="422694" y="879894"/>
                  </a:lnTo>
                  <a:cubicBezTo>
                    <a:pt x="416943" y="871268"/>
                    <a:pt x="410078" y="863288"/>
                    <a:pt x="405442" y="854015"/>
                  </a:cubicBezTo>
                  <a:cubicBezTo>
                    <a:pt x="369747" y="782624"/>
                    <a:pt x="433411" y="883380"/>
                    <a:pt x="379562" y="793630"/>
                  </a:cubicBezTo>
                  <a:cubicBezTo>
                    <a:pt x="368894" y="775850"/>
                    <a:pt x="359719" y="756533"/>
                    <a:pt x="345057" y="741871"/>
                  </a:cubicBezTo>
                  <a:cubicBezTo>
                    <a:pt x="316655" y="713471"/>
                    <a:pt x="305309" y="705509"/>
                    <a:pt x="284672" y="664234"/>
                  </a:cubicBezTo>
                  <a:cubicBezTo>
                    <a:pt x="278921" y="652732"/>
                    <a:pt x="272485" y="641548"/>
                    <a:pt x="267419" y="629728"/>
                  </a:cubicBezTo>
                  <a:cubicBezTo>
                    <a:pt x="263837" y="621370"/>
                    <a:pt x="263209" y="611798"/>
                    <a:pt x="258793" y="603849"/>
                  </a:cubicBezTo>
                  <a:cubicBezTo>
                    <a:pt x="248723" y="585723"/>
                    <a:pt x="235789" y="569343"/>
                    <a:pt x="224287" y="552090"/>
                  </a:cubicBezTo>
                  <a:cubicBezTo>
                    <a:pt x="218536" y="543464"/>
                    <a:pt x="214365" y="533542"/>
                    <a:pt x="207034" y="526211"/>
                  </a:cubicBezTo>
                  <a:cubicBezTo>
                    <a:pt x="198408" y="517585"/>
                    <a:pt x="188645" y="509962"/>
                    <a:pt x="181155" y="500332"/>
                  </a:cubicBezTo>
                  <a:cubicBezTo>
                    <a:pt x="171290" y="487648"/>
                    <a:pt x="136476" y="429774"/>
                    <a:pt x="120770" y="414068"/>
                  </a:cubicBezTo>
                  <a:cubicBezTo>
                    <a:pt x="113439" y="406737"/>
                    <a:pt x="103517" y="402566"/>
                    <a:pt x="94891" y="396815"/>
                  </a:cubicBezTo>
                  <a:cubicBezTo>
                    <a:pt x="85212" y="367781"/>
                    <a:pt x="86066" y="366277"/>
                    <a:pt x="69011" y="336430"/>
                  </a:cubicBezTo>
                  <a:cubicBezTo>
                    <a:pt x="63867" y="327428"/>
                    <a:pt x="55970" y="320025"/>
                    <a:pt x="51759" y="310551"/>
                  </a:cubicBezTo>
                  <a:cubicBezTo>
                    <a:pt x="44373" y="293932"/>
                    <a:pt x="40257" y="276045"/>
                    <a:pt x="34506" y="258792"/>
                  </a:cubicBezTo>
                  <a:cubicBezTo>
                    <a:pt x="31630" y="250166"/>
                    <a:pt x="28084" y="241735"/>
                    <a:pt x="25879" y="232913"/>
                  </a:cubicBezTo>
                  <a:cubicBezTo>
                    <a:pt x="23004" y="221411"/>
                    <a:pt x="20660" y="209763"/>
                    <a:pt x="17253" y="198407"/>
                  </a:cubicBezTo>
                  <a:cubicBezTo>
                    <a:pt x="12027" y="180988"/>
                    <a:pt x="0" y="146649"/>
                    <a:pt x="0" y="146649"/>
                  </a:cubicBezTo>
                  <a:cubicBezTo>
                    <a:pt x="2876" y="112143"/>
                    <a:pt x="-885" y="76425"/>
                    <a:pt x="8627" y="43132"/>
                  </a:cubicBezTo>
                  <a:cubicBezTo>
                    <a:pt x="19465" y="5199"/>
                    <a:pt x="37381" y="7189"/>
                    <a:pt x="43132" y="0"/>
                  </a:cubicBezTo>
                  <a:close/>
                </a:path>
              </a:pathLst>
            </a:custGeom>
            <a:solidFill>
              <a:srgbClr val="B88C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1278394" y="4590163"/>
              <a:ext cx="2562226" cy="605215"/>
            </a:xfrm>
            <a:custGeom>
              <a:avLst/>
              <a:gdLst>
                <a:gd name="connsiteX0" fmla="*/ 0 w 2581275"/>
                <a:gd name="connsiteY0" fmla="*/ 252413 h 605215"/>
                <a:gd name="connsiteX1" fmla="*/ 0 w 2581275"/>
                <a:gd name="connsiteY1" fmla="*/ 252413 h 605215"/>
                <a:gd name="connsiteX2" fmla="*/ 185737 w 2581275"/>
                <a:gd name="connsiteY2" fmla="*/ 352425 h 605215"/>
                <a:gd name="connsiteX3" fmla="*/ 200025 w 2581275"/>
                <a:gd name="connsiteY3" fmla="*/ 357188 h 605215"/>
                <a:gd name="connsiteX4" fmla="*/ 219075 w 2581275"/>
                <a:gd name="connsiteY4" fmla="*/ 361950 h 605215"/>
                <a:gd name="connsiteX5" fmla="*/ 233362 w 2581275"/>
                <a:gd name="connsiteY5" fmla="*/ 371475 h 605215"/>
                <a:gd name="connsiteX6" fmla="*/ 261937 w 2581275"/>
                <a:gd name="connsiteY6" fmla="*/ 381000 h 605215"/>
                <a:gd name="connsiteX7" fmla="*/ 276225 w 2581275"/>
                <a:gd name="connsiteY7" fmla="*/ 390525 h 605215"/>
                <a:gd name="connsiteX8" fmla="*/ 314325 w 2581275"/>
                <a:gd name="connsiteY8" fmla="*/ 400050 h 605215"/>
                <a:gd name="connsiteX9" fmla="*/ 328612 w 2581275"/>
                <a:gd name="connsiteY9" fmla="*/ 404813 h 605215"/>
                <a:gd name="connsiteX10" fmla="*/ 342900 w 2581275"/>
                <a:gd name="connsiteY10" fmla="*/ 414338 h 605215"/>
                <a:gd name="connsiteX11" fmla="*/ 361950 w 2581275"/>
                <a:gd name="connsiteY11" fmla="*/ 419100 h 605215"/>
                <a:gd name="connsiteX12" fmla="*/ 376237 w 2581275"/>
                <a:gd name="connsiteY12" fmla="*/ 423863 h 605215"/>
                <a:gd name="connsiteX13" fmla="*/ 419100 w 2581275"/>
                <a:gd name="connsiteY13" fmla="*/ 438150 h 605215"/>
                <a:gd name="connsiteX14" fmla="*/ 461962 w 2581275"/>
                <a:gd name="connsiteY14" fmla="*/ 452438 h 605215"/>
                <a:gd name="connsiteX15" fmla="*/ 490537 w 2581275"/>
                <a:gd name="connsiteY15" fmla="*/ 461963 h 605215"/>
                <a:gd name="connsiteX16" fmla="*/ 528637 w 2581275"/>
                <a:gd name="connsiteY16" fmla="*/ 471488 h 605215"/>
                <a:gd name="connsiteX17" fmla="*/ 542925 w 2581275"/>
                <a:gd name="connsiteY17" fmla="*/ 476250 h 605215"/>
                <a:gd name="connsiteX18" fmla="*/ 566737 w 2581275"/>
                <a:gd name="connsiteY18" fmla="*/ 481013 h 605215"/>
                <a:gd name="connsiteX19" fmla="*/ 604837 w 2581275"/>
                <a:gd name="connsiteY19" fmla="*/ 490538 h 605215"/>
                <a:gd name="connsiteX20" fmla="*/ 628650 w 2581275"/>
                <a:gd name="connsiteY20" fmla="*/ 495300 h 605215"/>
                <a:gd name="connsiteX21" fmla="*/ 647700 w 2581275"/>
                <a:gd name="connsiteY21" fmla="*/ 500063 h 605215"/>
                <a:gd name="connsiteX22" fmla="*/ 676275 w 2581275"/>
                <a:gd name="connsiteY22" fmla="*/ 509588 h 605215"/>
                <a:gd name="connsiteX23" fmla="*/ 719137 w 2581275"/>
                <a:gd name="connsiteY23" fmla="*/ 519113 h 605215"/>
                <a:gd name="connsiteX24" fmla="*/ 752475 w 2581275"/>
                <a:gd name="connsiteY24" fmla="*/ 533400 h 605215"/>
                <a:gd name="connsiteX25" fmla="*/ 819150 w 2581275"/>
                <a:gd name="connsiteY25" fmla="*/ 547688 h 605215"/>
                <a:gd name="connsiteX26" fmla="*/ 842962 w 2581275"/>
                <a:gd name="connsiteY26" fmla="*/ 552450 h 605215"/>
                <a:gd name="connsiteX27" fmla="*/ 857250 w 2581275"/>
                <a:gd name="connsiteY27" fmla="*/ 557213 h 605215"/>
                <a:gd name="connsiteX28" fmla="*/ 895350 w 2581275"/>
                <a:gd name="connsiteY28" fmla="*/ 561975 h 605215"/>
                <a:gd name="connsiteX29" fmla="*/ 914400 w 2581275"/>
                <a:gd name="connsiteY29" fmla="*/ 566738 h 605215"/>
                <a:gd name="connsiteX30" fmla="*/ 928687 w 2581275"/>
                <a:gd name="connsiteY30" fmla="*/ 571500 h 605215"/>
                <a:gd name="connsiteX31" fmla="*/ 976312 w 2581275"/>
                <a:gd name="connsiteY31" fmla="*/ 576263 h 605215"/>
                <a:gd name="connsiteX32" fmla="*/ 1019175 w 2581275"/>
                <a:gd name="connsiteY32" fmla="*/ 581025 h 605215"/>
                <a:gd name="connsiteX33" fmla="*/ 1042987 w 2581275"/>
                <a:gd name="connsiteY33" fmla="*/ 585788 h 605215"/>
                <a:gd name="connsiteX34" fmla="*/ 1195387 w 2581275"/>
                <a:gd name="connsiteY34" fmla="*/ 595313 h 605215"/>
                <a:gd name="connsiteX35" fmla="*/ 1481137 w 2581275"/>
                <a:gd name="connsiteY35" fmla="*/ 604838 h 605215"/>
                <a:gd name="connsiteX36" fmla="*/ 1790700 w 2581275"/>
                <a:gd name="connsiteY36" fmla="*/ 600075 h 605215"/>
                <a:gd name="connsiteX37" fmla="*/ 1833562 w 2581275"/>
                <a:gd name="connsiteY37" fmla="*/ 590550 h 605215"/>
                <a:gd name="connsiteX38" fmla="*/ 1847850 w 2581275"/>
                <a:gd name="connsiteY38" fmla="*/ 585788 h 605215"/>
                <a:gd name="connsiteX39" fmla="*/ 1885950 w 2581275"/>
                <a:gd name="connsiteY39" fmla="*/ 576263 h 605215"/>
                <a:gd name="connsiteX40" fmla="*/ 1900237 w 2581275"/>
                <a:gd name="connsiteY40" fmla="*/ 561975 h 605215"/>
                <a:gd name="connsiteX41" fmla="*/ 1914525 w 2581275"/>
                <a:gd name="connsiteY41" fmla="*/ 557213 h 605215"/>
                <a:gd name="connsiteX42" fmla="*/ 1952625 w 2581275"/>
                <a:gd name="connsiteY42" fmla="*/ 547688 h 605215"/>
                <a:gd name="connsiteX43" fmla="*/ 1966912 w 2581275"/>
                <a:gd name="connsiteY43" fmla="*/ 538163 h 605215"/>
                <a:gd name="connsiteX44" fmla="*/ 2005012 w 2581275"/>
                <a:gd name="connsiteY44" fmla="*/ 523875 h 605215"/>
                <a:gd name="connsiteX45" fmla="*/ 2038350 w 2581275"/>
                <a:gd name="connsiteY45" fmla="*/ 514350 h 605215"/>
                <a:gd name="connsiteX46" fmla="*/ 2052637 w 2581275"/>
                <a:gd name="connsiteY46" fmla="*/ 504825 h 605215"/>
                <a:gd name="connsiteX47" fmla="*/ 2085975 w 2581275"/>
                <a:gd name="connsiteY47" fmla="*/ 495300 h 605215"/>
                <a:gd name="connsiteX48" fmla="*/ 2100262 w 2581275"/>
                <a:gd name="connsiteY48" fmla="*/ 485775 h 605215"/>
                <a:gd name="connsiteX49" fmla="*/ 2138362 w 2581275"/>
                <a:gd name="connsiteY49" fmla="*/ 476250 h 605215"/>
                <a:gd name="connsiteX50" fmla="*/ 2181225 w 2581275"/>
                <a:gd name="connsiteY50" fmla="*/ 457200 h 605215"/>
                <a:gd name="connsiteX51" fmla="*/ 2219325 w 2581275"/>
                <a:gd name="connsiteY51" fmla="*/ 447675 h 605215"/>
                <a:gd name="connsiteX52" fmla="*/ 2247900 w 2581275"/>
                <a:gd name="connsiteY52" fmla="*/ 438150 h 605215"/>
                <a:gd name="connsiteX53" fmla="*/ 2262187 w 2581275"/>
                <a:gd name="connsiteY53" fmla="*/ 428625 h 605215"/>
                <a:gd name="connsiteX54" fmla="*/ 2286000 w 2581275"/>
                <a:gd name="connsiteY54" fmla="*/ 423863 h 605215"/>
                <a:gd name="connsiteX55" fmla="*/ 2319337 w 2581275"/>
                <a:gd name="connsiteY55" fmla="*/ 414338 h 605215"/>
                <a:gd name="connsiteX56" fmla="*/ 2338387 w 2581275"/>
                <a:gd name="connsiteY56" fmla="*/ 409575 h 605215"/>
                <a:gd name="connsiteX57" fmla="*/ 2357437 w 2581275"/>
                <a:gd name="connsiteY57" fmla="*/ 400050 h 605215"/>
                <a:gd name="connsiteX58" fmla="*/ 2381250 w 2581275"/>
                <a:gd name="connsiteY58" fmla="*/ 395288 h 605215"/>
                <a:gd name="connsiteX59" fmla="*/ 2395537 w 2581275"/>
                <a:gd name="connsiteY59" fmla="*/ 390525 h 605215"/>
                <a:gd name="connsiteX60" fmla="*/ 2414587 w 2581275"/>
                <a:gd name="connsiteY60" fmla="*/ 385763 h 605215"/>
                <a:gd name="connsiteX61" fmla="*/ 2443162 w 2581275"/>
                <a:gd name="connsiteY61" fmla="*/ 376238 h 605215"/>
                <a:gd name="connsiteX62" fmla="*/ 2457450 w 2581275"/>
                <a:gd name="connsiteY62" fmla="*/ 371475 h 605215"/>
                <a:gd name="connsiteX63" fmla="*/ 2486025 w 2581275"/>
                <a:gd name="connsiteY63" fmla="*/ 357188 h 605215"/>
                <a:gd name="connsiteX64" fmla="*/ 2509837 w 2581275"/>
                <a:gd name="connsiteY64" fmla="*/ 338138 h 605215"/>
                <a:gd name="connsiteX65" fmla="*/ 2524125 w 2581275"/>
                <a:gd name="connsiteY65" fmla="*/ 323850 h 605215"/>
                <a:gd name="connsiteX66" fmla="*/ 2552700 w 2581275"/>
                <a:gd name="connsiteY66" fmla="*/ 304800 h 605215"/>
                <a:gd name="connsiteX67" fmla="*/ 2562225 w 2581275"/>
                <a:gd name="connsiteY67" fmla="*/ 290513 h 605215"/>
                <a:gd name="connsiteX68" fmla="*/ 2576512 w 2581275"/>
                <a:gd name="connsiteY68" fmla="*/ 280988 h 605215"/>
                <a:gd name="connsiteX69" fmla="*/ 2581275 w 2581275"/>
                <a:gd name="connsiteY69" fmla="*/ 266700 h 605215"/>
                <a:gd name="connsiteX70" fmla="*/ 2576512 w 2581275"/>
                <a:gd name="connsiteY70" fmla="*/ 252413 h 605215"/>
                <a:gd name="connsiteX71" fmla="*/ 2562225 w 2581275"/>
                <a:gd name="connsiteY71" fmla="*/ 247650 h 605215"/>
                <a:gd name="connsiteX72" fmla="*/ 2533650 w 2581275"/>
                <a:gd name="connsiteY72" fmla="*/ 242888 h 605215"/>
                <a:gd name="connsiteX73" fmla="*/ 2505075 w 2581275"/>
                <a:gd name="connsiteY73" fmla="*/ 233363 h 605215"/>
                <a:gd name="connsiteX74" fmla="*/ 2466975 w 2581275"/>
                <a:gd name="connsiteY74" fmla="*/ 223838 h 605215"/>
                <a:gd name="connsiteX75" fmla="*/ 2438400 w 2581275"/>
                <a:gd name="connsiteY75" fmla="*/ 214313 h 605215"/>
                <a:gd name="connsiteX76" fmla="*/ 2424112 w 2581275"/>
                <a:gd name="connsiteY76" fmla="*/ 209550 h 605215"/>
                <a:gd name="connsiteX77" fmla="*/ 2405062 w 2581275"/>
                <a:gd name="connsiteY77" fmla="*/ 204788 h 605215"/>
                <a:gd name="connsiteX78" fmla="*/ 2376487 w 2581275"/>
                <a:gd name="connsiteY78" fmla="*/ 195263 h 605215"/>
                <a:gd name="connsiteX79" fmla="*/ 2324100 w 2581275"/>
                <a:gd name="connsiteY79" fmla="*/ 166688 h 605215"/>
                <a:gd name="connsiteX80" fmla="*/ 2309812 w 2581275"/>
                <a:gd name="connsiteY80" fmla="*/ 161925 h 605215"/>
                <a:gd name="connsiteX81" fmla="*/ 2276475 w 2581275"/>
                <a:gd name="connsiteY81" fmla="*/ 152400 h 605215"/>
                <a:gd name="connsiteX82" fmla="*/ 2262187 w 2581275"/>
                <a:gd name="connsiteY82" fmla="*/ 142875 h 605215"/>
                <a:gd name="connsiteX83" fmla="*/ 2214562 w 2581275"/>
                <a:gd name="connsiteY83" fmla="*/ 128588 h 605215"/>
                <a:gd name="connsiteX84" fmla="*/ 2171700 w 2581275"/>
                <a:gd name="connsiteY84" fmla="*/ 114300 h 605215"/>
                <a:gd name="connsiteX85" fmla="*/ 2143125 w 2581275"/>
                <a:gd name="connsiteY85" fmla="*/ 104775 h 605215"/>
                <a:gd name="connsiteX86" fmla="*/ 2105025 w 2581275"/>
                <a:gd name="connsiteY86" fmla="*/ 90488 h 605215"/>
                <a:gd name="connsiteX87" fmla="*/ 2081212 w 2581275"/>
                <a:gd name="connsiteY87" fmla="*/ 85725 h 605215"/>
                <a:gd name="connsiteX88" fmla="*/ 2066925 w 2581275"/>
                <a:gd name="connsiteY88" fmla="*/ 80963 h 605215"/>
                <a:gd name="connsiteX89" fmla="*/ 2043112 w 2581275"/>
                <a:gd name="connsiteY89" fmla="*/ 76200 h 605215"/>
                <a:gd name="connsiteX90" fmla="*/ 2024062 w 2581275"/>
                <a:gd name="connsiteY90" fmla="*/ 71438 h 605215"/>
                <a:gd name="connsiteX91" fmla="*/ 2000250 w 2581275"/>
                <a:gd name="connsiteY91" fmla="*/ 66675 h 605215"/>
                <a:gd name="connsiteX92" fmla="*/ 1962150 w 2581275"/>
                <a:gd name="connsiteY92" fmla="*/ 57150 h 605215"/>
                <a:gd name="connsiteX93" fmla="*/ 1938337 w 2581275"/>
                <a:gd name="connsiteY93" fmla="*/ 52388 h 605215"/>
                <a:gd name="connsiteX94" fmla="*/ 1919287 w 2581275"/>
                <a:gd name="connsiteY94" fmla="*/ 47625 h 605215"/>
                <a:gd name="connsiteX95" fmla="*/ 1885950 w 2581275"/>
                <a:gd name="connsiteY95" fmla="*/ 42863 h 605215"/>
                <a:gd name="connsiteX96" fmla="*/ 1866900 w 2581275"/>
                <a:gd name="connsiteY96" fmla="*/ 38100 h 605215"/>
                <a:gd name="connsiteX97" fmla="*/ 1795462 w 2581275"/>
                <a:gd name="connsiteY97" fmla="*/ 33338 h 605215"/>
                <a:gd name="connsiteX98" fmla="*/ 1709737 w 2581275"/>
                <a:gd name="connsiteY98" fmla="*/ 23813 h 605215"/>
                <a:gd name="connsiteX99" fmla="*/ 1609725 w 2581275"/>
                <a:gd name="connsiteY99" fmla="*/ 14288 h 605215"/>
                <a:gd name="connsiteX100" fmla="*/ 1552575 w 2581275"/>
                <a:gd name="connsiteY100" fmla="*/ 4763 h 605215"/>
                <a:gd name="connsiteX101" fmla="*/ 1404937 w 2581275"/>
                <a:gd name="connsiteY101" fmla="*/ 0 h 605215"/>
                <a:gd name="connsiteX102" fmla="*/ 738187 w 2581275"/>
                <a:gd name="connsiteY102" fmla="*/ 4763 h 605215"/>
                <a:gd name="connsiteX103" fmla="*/ 671512 w 2581275"/>
                <a:gd name="connsiteY103" fmla="*/ 14288 h 605215"/>
                <a:gd name="connsiteX104" fmla="*/ 628650 w 2581275"/>
                <a:gd name="connsiteY104" fmla="*/ 19050 h 605215"/>
                <a:gd name="connsiteX105" fmla="*/ 585787 w 2581275"/>
                <a:gd name="connsiteY105" fmla="*/ 28575 h 605215"/>
                <a:gd name="connsiteX106" fmla="*/ 547687 w 2581275"/>
                <a:gd name="connsiteY106" fmla="*/ 33338 h 605215"/>
                <a:gd name="connsiteX107" fmla="*/ 533400 w 2581275"/>
                <a:gd name="connsiteY107" fmla="*/ 38100 h 605215"/>
                <a:gd name="connsiteX108" fmla="*/ 490537 w 2581275"/>
                <a:gd name="connsiteY108" fmla="*/ 47625 h 605215"/>
                <a:gd name="connsiteX109" fmla="*/ 476250 w 2581275"/>
                <a:gd name="connsiteY109" fmla="*/ 52388 h 605215"/>
                <a:gd name="connsiteX110" fmla="*/ 438150 w 2581275"/>
                <a:gd name="connsiteY110" fmla="*/ 61913 h 605215"/>
                <a:gd name="connsiteX111" fmla="*/ 423862 w 2581275"/>
                <a:gd name="connsiteY111" fmla="*/ 66675 h 605215"/>
                <a:gd name="connsiteX112" fmla="*/ 385762 w 2581275"/>
                <a:gd name="connsiteY112" fmla="*/ 71438 h 605215"/>
                <a:gd name="connsiteX113" fmla="*/ 357187 w 2581275"/>
                <a:gd name="connsiteY113" fmla="*/ 76200 h 605215"/>
                <a:gd name="connsiteX114" fmla="*/ 295275 w 2581275"/>
                <a:gd name="connsiteY114" fmla="*/ 85725 h 605215"/>
                <a:gd name="connsiteX115" fmla="*/ 276225 w 2581275"/>
                <a:gd name="connsiteY115" fmla="*/ 90488 h 605215"/>
                <a:gd name="connsiteX116" fmla="*/ 247650 w 2581275"/>
                <a:gd name="connsiteY116" fmla="*/ 95250 h 605215"/>
                <a:gd name="connsiteX117" fmla="*/ 219075 w 2581275"/>
                <a:gd name="connsiteY117" fmla="*/ 104775 h 605215"/>
                <a:gd name="connsiteX118" fmla="*/ 195262 w 2581275"/>
                <a:gd name="connsiteY118" fmla="*/ 109538 h 605215"/>
                <a:gd name="connsiteX119" fmla="*/ 166687 w 2581275"/>
                <a:gd name="connsiteY119" fmla="*/ 119063 h 605215"/>
                <a:gd name="connsiteX120" fmla="*/ 133350 w 2581275"/>
                <a:gd name="connsiteY120" fmla="*/ 133350 h 605215"/>
                <a:gd name="connsiteX121" fmla="*/ 90487 w 2581275"/>
                <a:gd name="connsiteY121" fmla="*/ 152400 h 605215"/>
                <a:gd name="connsiteX122" fmla="*/ 71437 w 2581275"/>
                <a:gd name="connsiteY122" fmla="*/ 161925 h 605215"/>
                <a:gd name="connsiteX123" fmla="*/ 57150 w 2581275"/>
                <a:gd name="connsiteY123" fmla="*/ 171450 h 605215"/>
                <a:gd name="connsiteX124" fmla="*/ 42862 w 2581275"/>
                <a:gd name="connsiteY124" fmla="*/ 176213 h 605215"/>
                <a:gd name="connsiteX125" fmla="*/ 28575 w 2581275"/>
                <a:gd name="connsiteY125" fmla="*/ 204788 h 605215"/>
                <a:gd name="connsiteX126" fmla="*/ 19050 w 2581275"/>
                <a:gd name="connsiteY126" fmla="*/ 242888 h 605215"/>
                <a:gd name="connsiteX127" fmla="*/ 14287 w 2581275"/>
                <a:gd name="connsiteY127" fmla="*/ 257175 h 605215"/>
                <a:gd name="connsiteX128" fmla="*/ 0 w 2581275"/>
                <a:gd name="connsiteY128" fmla="*/ 252413 h 60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581275" h="605215">
                  <a:moveTo>
                    <a:pt x="0" y="252413"/>
                  </a:moveTo>
                  <a:lnTo>
                    <a:pt x="0" y="252413"/>
                  </a:lnTo>
                  <a:lnTo>
                    <a:pt x="185737" y="352425"/>
                  </a:lnTo>
                  <a:cubicBezTo>
                    <a:pt x="190184" y="354754"/>
                    <a:pt x="195198" y="355809"/>
                    <a:pt x="200025" y="357188"/>
                  </a:cubicBezTo>
                  <a:cubicBezTo>
                    <a:pt x="206319" y="358986"/>
                    <a:pt x="212725" y="360363"/>
                    <a:pt x="219075" y="361950"/>
                  </a:cubicBezTo>
                  <a:cubicBezTo>
                    <a:pt x="223837" y="365125"/>
                    <a:pt x="228132" y="369150"/>
                    <a:pt x="233362" y="371475"/>
                  </a:cubicBezTo>
                  <a:cubicBezTo>
                    <a:pt x="242537" y="375553"/>
                    <a:pt x="261937" y="381000"/>
                    <a:pt x="261937" y="381000"/>
                  </a:cubicBezTo>
                  <a:cubicBezTo>
                    <a:pt x="266700" y="384175"/>
                    <a:pt x="270846" y="388569"/>
                    <a:pt x="276225" y="390525"/>
                  </a:cubicBezTo>
                  <a:cubicBezTo>
                    <a:pt x="288528" y="394999"/>
                    <a:pt x="301906" y="395910"/>
                    <a:pt x="314325" y="400050"/>
                  </a:cubicBezTo>
                  <a:cubicBezTo>
                    <a:pt x="319087" y="401638"/>
                    <a:pt x="324122" y="402568"/>
                    <a:pt x="328612" y="404813"/>
                  </a:cubicBezTo>
                  <a:cubicBezTo>
                    <a:pt x="333732" y="407373"/>
                    <a:pt x="337639" y="412083"/>
                    <a:pt x="342900" y="414338"/>
                  </a:cubicBezTo>
                  <a:cubicBezTo>
                    <a:pt x="348916" y="416916"/>
                    <a:pt x="355656" y="417302"/>
                    <a:pt x="361950" y="419100"/>
                  </a:cubicBezTo>
                  <a:cubicBezTo>
                    <a:pt x="366777" y="420479"/>
                    <a:pt x="371623" y="421885"/>
                    <a:pt x="376237" y="423863"/>
                  </a:cubicBezTo>
                  <a:cubicBezTo>
                    <a:pt x="410739" y="438650"/>
                    <a:pt x="378963" y="430124"/>
                    <a:pt x="419100" y="438150"/>
                  </a:cubicBezTo>
                  <a:cubicBezTo>
                    <a:pt x="454026" y="455613"/>
                    <a:pt x="421342" y="441359"/>
                    <a:pt x="461962" y="452438"/>
                  </a:cubicBezTo>
                  <a:cubicBezTo>
                    <a:pt x="471648" y="455080"/>
                    <a:pt x="480797" y="459528"/>
                    <a:pt x="490537" y="461963"/>
                  </a:cubicBezTo>
                  <a:cubicBezTo>
                    <a:pt x="503237" y="465138"/>
                    <a:pt x="516218" y="467349"/>
                    <a:pt x="528637" y="471488"/>
                  </a:cubicBezTo>
                  <a:cubicBezTo>
                    <a:pt x="533400" y="473075"/>
                    <a:pt x="538055" y="475032"/>
                    <a:pt x="542925" y="476250"/>
                  </a:cubicBezTo>
                  <a:cubicBezTo>
                    <a:pt x="550778" y="478213"/>
                    <a:pt x="558850" y="479193"/>
                    <a:pt x="566737" y="481013"/>
                  </a:cubicBezTo>
                  <a:cubicBezTo>
                    <a:pt x="579493" y="483957"/>
                    <a:pt x="592000" y="487971"/>
                    <a:pt x="604837" y="490538"/>
                  </a:cubicBezTo>
                  <a:cubicBezTo>
                    <a:pt x="612775" y="492125"/>
                    <a:pt x="620748" y="493544"/>
                    <a:pt x="628650" y="495300"/>
                  </a:cubicBezTo>
                  <a:cubicBezTo>
                    <a:pt x="635040" y="496720"/>
                    <a:pt x="641431" y="498182"/>
                    <a:pt x="647700" y="500063"/>
                  </a:cubicBezTo>
                  <a:cubicBezTo>
                    <a:pt x="657317" y="502948"/>
                    <a:pt x="666430" y="507619"/>
                    <a:pt x="676275" y="509588"/>
                  </a:cubicBezTo>
                  <a:cubicBezTo>
                    <a:pt x="682748" y="510882"/>
                    <a:pt x="711445" y="516228"/>
                    <a:pt x="719137" y="519113"/>
                  </a:cubicBezTo>
                  <a:cubicBezTo>
                    <a:pt x="759784" y="534356"/>
                    <a:pt x="719355" y="523937"/>
                    <a:pt x="752475" y="533400"/>
                  </a:cubicBezTo>
                  <a:cubicBezTo>
                    <a:pt x="772760" y="539196"/>
                    <a:pt x="800897" y="544038"/>
                    <a:pt x="819150" y="547688"/>
                  </a:cubicBezTo>
                  <a:cubicBezTo>
                    <a:pt x="827087" y="549275"/>
                    <a:pt x="835283" y="549890"/>
                    <a:pt x="842962" y="552450"/>
                  </a:cubicBezTo>
                  <a:cubicBezTo>
                    <a:pt x="847725" y="554038"/>
                    <a:pt x="852311" y="556315"/>
                    <a:pt x="857250" y="557213"/>
                  </a:cubicBezTo>
                  <a:cubicBezTo>
                    <a:pt x="869842" y="559503"/>
                    <a:pt x="882650" y="560388"/>
                    <a:pt x="895350" y="561975"/>
                  </a:cubicBezTo>
                  <a:cubicBezTo>
                    <a:pt x="901700" y="563563"/>
                    <a:pt x="908106" y="564940"/>
                    <a:pt x="914400" y="566738"/>
                  </a:cubicBezTo>
                  <a:cubicBezTo>
                    <a:pt x="919227" y="568117"/>
                    <a:pt x="923725" y="570737"/>
                    <a:pt x="928687" y="571500"/>
                  </a:cubicBezTo>
                  <a:cubicBezTo>
                    <a:pt x="944456" y="573926"/>
                    <a:pt x="960445" y="574593"/>
                    <a:pt x="976312" y="576263"/>
                  </a:cubicBezTo>
                  <a:cubicBezTo>
                    <a:pt x="990609" y="577768"/>
                    <a:pt x="1004944" y="578992"/>
                    <a:pt x="1019175" y="581025"/>
                  </a:cubicBezTo>
                  <a:cubicBezTo>
                    <a:pt x="1027188" y="582170"/>
                    <a:pt x="1034963" y="584718"/>
                    <a:pt x="1042987" y="585788"/>
                  </a:cubicBezTo>
                  <a:cubicBezTo>
                    <a:pt x="1094128" y="592607"/>
                    <a:pt x="1143202" y="592941"/>
                    <a:pt x="1195387" y="595313"/>
                  </a:cubicBezTo>
                  <a:cubicBezTo>
                    <a:pt x="1310672" y="608121"/>
                    <a:pt x="1269286" y="604838"/>
                    <a:pt x="1481137" y="604838"/>
                  </a:cubicBezTo>
                  <a:cubicBezTo>
                    <a:pt x="1584337" y="604838"/>
                    <a:pt x="1687512" y="601663"/>
                    <a:pt x="1790700" y="600075"/>
                  </a:cubicBezTo>
                  <a:cubicBezTo>
                    <a:pt x="1822861" y="589355"/>
                    <a:pt x="1783275" y="601725"/>
                    <a:pt x="1833562" y="590550"/>
                  </a:cubicBezTo>
                  <a:cubicBezTo>
                    <a:pt x="1838463" y="589461"/>
                    <a:pt x="1843007" y="587109"/>
                    <a:pt x="1847850" y="585788"/>
                  </a:cubicBezTo>
                  <a:cubicBezTo>
                    <a:pt x="1860480" y="582344"/>
                    <a:pt x="1885950" y="576263"/>
                    <a:pt x="1885950" y="576263"/>
                  </a:cubicBezTo>
                  <a:cubicBezTo>
                    <a:pt x="1890712" y="571500"/>
                    <a:pt x="1894633" y="565711"/>
                    <a:pt x="1900237" y="561975"/>
                  </a:cubicBezTo>
                  <a:cubicBezTo>
                    <a:pt x="1904414" y="559190"/>
                    <a:pt x="1909655" y="558431"/>
                    <a:pt x="1914525" y="557213"/>
                  </a:cubicBezTo>
                  <a:lnTo>
                    <a:pt x="1952625" y="547688"/>
                  </a:lnTo>
                  <a:cubicBezTo>
                    <a:pt x="1957387" y="544513"/>
                    <a:pt x="1961793" y="540723"/>
                    <a:pt x="1966912" y="538163"/>
                  </a:cubicBezTo>
                  <a:cubicBezTo>
                    <a:pt x="1973613" y="534813"/>
                    <a:pt x="1995400" y="526621"/>
                    <a:pt x="2005012" y="523875"/>
                  </a:cubicBezTo>
                  <a:cubicBezTo>
                    <a:pt x="2012139" y="521839"/>
                    <a:pt x="2030733" y="518159"/>
                    <a:pt x="2038350" y="514350"/>
                  </a:cubicBezTo>
                  <a:cubicBezTo>
                    <a:pt x="2043469" y="511790"/>
                    <a:pt x="2047518" y="507385"/>
                    <a:pt x="2052637" y="504825"/>
                  </a:cubicBezTo>
                  <a:cubicBezTo>
                    <a:pt x="2059465" y="501411"/>
                    <a:pt x="2079878" y="496824"/>
                    <a:pt x="2085975" y="495300"/>
                  </a:cubicBezTo>
                  <a:cubicBezTo>
                    <a:pt x="2090737" y="492125"/>
                    <a:pt x="2095143" y="488335"/>
                    <a:pt x="2100262" y="485775"/>
                  </a:cubicBezTo>
                  <a:cubicBezTo>
                    <a:pt x="2111818" y="479997"/>
                    <a:pt x="2126415" y="479508"/>
                    <a:pt x="2138362" y="476250"/>
                  </a:cubicBezTo>
                  <a:cubicBezTo>
                    <a:pt x="2192428" y="461504"/>
                    <a:pt x="2147147" y="474239"/>
                    <a:pt x="2181225" y="457200"/>
                  </a:cubicBezTo>
                  <a:cubicBezTo>
                    <a:pt x="2192783" y="451421"/>
                    <a:pt x="2207375" y="450934"/>
                    <a:pt x="2219325" y="447675"/>
                  </a:cubicBezTo>
                  <a:cubicBezTo>
                    <a:pt x="2229011" y="445033"/>
                    <a:pt x="2239546" y="443719"/>
                    <a:pt x="2247900" y="438150"/>
                  </a:cubicBezTo>
                  <a:cubicBezTo>
                    <a:pt x="2252662" y="434975"/>
                    <a:pt x="2256828" y="430635"/>
                    <a:pt x="2262187" y="428625"/>
                  </a:cubicBezTo>
                  <a:cubicBezTo>
                    <a:pt x="2269766" y="425783"/>
                    <a:pt x="2278098" y="425619"/>
                    <a:pt x="2286000" y="423863"/>
                  </a:cubicBezTo>
                  <a:cubicBezTo>
                    <a:pt x="2319476" y="416424"/>
                    <a:pt x="2291512" y="422288"/>
                    <a:pt x="2319337" y="414338"/>
                  </a:cubicBezTo>
                  <a:cubicBezTo>
                    <a:pt x="2325631" y="412540"/>
                    <a:pt x="2332258" y="411873"/>
                    <a:pt x="2338387" y="409575"/>
                  </a:cubicBezTo>
                  <a:cubicBezTo>
                    <a:pt x="2345034" y="407082"/>
                    <a:pt x="2350702" y="402295"/>
                    <a:pt x="2357437" y="400050"/>
                  </a:cubicBezTo>
                  <a:cubicBezTo>
                    <a:pt x="2365116" y="397490"/>
                    <a:pt x="2373397" y="397251"/>
                    <a:pt x="2381250" y="395288"/>
                  </a:cubicBezTo>
                  <a:cubicBezTo>
                    <a:pt x="2386120" y="394070"/>
                    <a:pt x="2390710" y="391904"/>
                    <a:pt x="2395537" y="390525"/>
                  </a:cubicBezTo>
                  <a:cubicBezTo>
                    <a:pt x="2401831" y="388727"/>
                    <a:pt x="2408318" y="387644"/>
                    <a:pt x="2414587" y="385763"/>
                  </a:cubicBezTo>
                  <a:cubicBezTo>
                    <a:pt x="2424204" y="382878"/>
                    <a:pt x="2433637" y="379413"/>
                    <a:pt x="2443162" y="376238"/>
                  </a:cubicBezTo>
                  <a:cubicBezTo>
                    <a:pt x="2447925" y="374650"/>
                    <a:pt x="2453273" y="374260"/>
                    <a:pt x="2457450" y="371475"/>
                  </a:cubicBezTo>
                  <a:cubicBezTo>
                    <a:pt x="2475914" y="359165"/>
                    <a:pt x="2466307" y="363760"/>
                    <a:pt x="2486025" y="357188"/>
                  </a:cubicBezTo>
                  <a:cubicBezTo>
                    <a:pt x="2507328" y="325233"/>
                    <a:pt x="2482233" y="356541"/>
                    <a:pt x="2509837" y="338138"/>
                  </a:cubicBezTo>
                  <a:cubicBezTo>
                    <a:pt x="2515441" y="334402"/>
                    <a:pt x="2518808" y="327985"/>
                    <a:pt x="2524125" y="323850"/>
                  </a:cubicBezTo>
                  <a:cubicBezTo>
                    <a:pt x="2533161" y="316822"/>
                    <a:pt x="2552700" y="304800"/>
                    <a:pt x="2552700" y="304800"/>
                  </a:cubicBezTo>
                  <a:cubicBezTo>
                    <a:pt x="2555875" y="300038"/>
                    <a:pt x="2558178" y="294560"/>
                    <a:pt x="2562225" y="290513"/>
                  </a:cubicBezTo>
                  <a:cubicBezTo>
                    <a:pt x="2566272" y="286466"/>
                    <a:pt x="2572936" y="285457"/>
                    <a:pt x="2576512" y="280988"/>
                  </a:cubicBezTo>
                  <a:cubicBezTo>
                    <a:pt x="2579648" y="277068"/>
                    <a:pt x="2579687" y="271463"/>
                    <a:pt x="2581275" y="266700"/>
                  </a:cubicBezTo>
                  <a:cubicBezTo>
                    <a:pt x="2579687" y="261938"/>
                    <a:pt x="2580062" y="255963"/>
                    <a:pt x="2576512" y="252413"/>
                  </a:cubicBezTo>
                  <a:cubicBezTo>
                    <a:pt x="2572962" y="248863"/>
                    <a:pt x="2567125" y="248739"/>
                    <a:pt x="2562225" y="247650"/>
                  </a:cubicBezTo>
                  <a:cubicBezTo>
                    <a:pt x="2552799" y="245555"/>
                    <a:pt x="2543175" y="244475"/>
                    <a:pt x="2533650" y="242888"/>
                  </a:cubicBezTo>
                  <a:cubicBezTo>
                    <a:pt x="2524125" y="239713"/>
                    <a:pt x="2514815" y="235798"/>
                    <a:pt x="2505075" y="233363"/>
                  </a:cubicBezTo>
                  <a:cubicBezTo>
                    <a:pt x="2492375" y="230188"/>
                    <a:pt x="2479394" y="227978"/>
                    <a:pt x="2466975" y="223838"/>
                  </a:cubicBezTo>
                  <a:lnTo>
                    <a:pt x="2438400" y="214313"/>
                  </a:lnTo>
                  <a:cubicBezTo>
                    <a:pt x="2433637" y="212725"/>
                    <a:pt x="2428982" y="210767"/>
                    <a:pt x="2424112" y="209550"/>
                  </a:cubicBezTo>
                  <a:cubicBezTo>
                    <a:pt x="2417762" y="207963"/>
                    <a:pt x="2411331" y="206669"/>
                    <a:pt x="2405062" y="204788"/>
                  </a:cubicBezTo>
                  <a:cubicBezTo>
                    <a:pt x="2395445" y="201903"/>
                    <a:pt x="2376487" y="195263"/>
                    <a:pt x="2376487" y="195263"/>
                  </a:cubicBezTo>
                  <a:cubicBezTo>
                    <a:pt x="2359096" y="183668"/>
                    <a:pt x="2345713" y="173893"/>
                    <a:pt x="2324100" y="166688"/>
                  </a:cubicBezTo>
                  <a:cubicBezTo>
                    <a:pt x="2319337" y="165100"/>
                    <a:pt x="2314639" y="163304"/>
                    <a:pt x="2309812" y="161925"/>
                  </a:cubicBezTo>
                  <a:cubicBezTo>
                    <a:pt x="2302683" y="159888"/>
                    <a:pt x="2284093" y="156209"/>
                    <a:pt x="2276475" y="152400"/>
                  </a:cubicBezTo>
                  <a:cubicBezTo>
                    <a:pt x="2271355" y="149840"/>
                    <a:pt x="2267418" y="145200"/>
                    <a:pt x="2262187" y="142875"/>
                  </a:cubicBezTo>
                  <a:cubicBezTo>
                    <a:pt x="2238866" y="132510"/>
                    <a:pt x="2235879" y="134983"/>
                    <a:pt x="2214562" y="128588"/>
                  </a:cubicBezTo>
                  <a:cubicBezTo>
                    <a:pt x="2214495" y="128568"/>
                    <a:pt x="2178877" y="116692"/>
                    <a:pt x="2171700" y="114300"/>
                  </a:cubicBezTo>
                  <a:lnTo>
                    <a:pt x="2143125" y="104775"/>
                  </a:lnTo>
                  <a:cubicBezTo>
                    <a:pt x="2135837" y="101860"/>
                    <a:pt x="2114982" y="92977"/>
                    <a:pt x="2105025" y="90488"/>
                  </a:cubicBezTo>
                  <a:cubicBezTo>
                    <a:pt x="2097172" y="88525"/>
                    <a:pt x="2089065" y="87688"/>
                    <a:pt x="2081212" y="85725"/>
                  </a:cubicBezTo>
                  <a:cubicBezTo>
                    <a:pt x="2076342" y="84507"/>
                    <a:pt x="2071795" y="82181"/>
                    <a:pt x="2066925" y="80963"/>
                  </a:cubicBezTo>
                  <a:cubicBezTo>
                    <a:pt x="2059072" y="79000"/>
                    <a:pt x="2051014" y="77956"/>
                    <a:pt x="2043112" y="76200"/>
                  </a:cubicBezTo>
                  <a:cubicBezTo>
                    <a:pt x="2036722" y="74780"/>
                    <a:pt x="2030452" y="72858"/>
                    <a:pt x="2024062" y="71438"/>
                  </a:cubicBezTo>
                  <a:cubicBezTo>
                    <a:pt x="2016160" y="69682"/>
                    <a:pt x="2008137" y="68495"/>
                    <a:pt x="2000250" y="66675"/>
                  </a:cubicBezTo>
                  <a:cubicBezTo>
                    <a:pt x="1987494" y="63731"/>
                    <a:pt x="1974987" y="59717"/>
                    <a:pt x="1962150" y="57150"/>
                  </a:cubicBezTo>
                  <a:cubicBezTo>
                    <a:pt x="1954212" y="55563"/>
                    <a:pt x="1946239" y="54144"/>
                    <a:pt x="1938337" y="52388"/>
                  </a:cubicBezTo>
                  <a:cubicBezTo>
                    <a:pt x="1931947" y="50968"/>
                    <a:pt x="1925727" y="48796"/>
                    <a:pt x="1919287" y="47625"/>
                  </a:cubicBezTo>
                  <a:cubicBezTo>
                    <a:pt x="1908243" y="45617"/>
                    <a:pt x="1896994" y="44871"/>
                    <a:pt x="1885950" y="42863"/>
                  </a:cubicBezTo>
                  <a:cubicBezTo>
                    <a:pt x="1879510" y="41692"/>
                    <a:pt x="1873410" y="38785"/>
                    <a:pt x="1866900" y="38100"/>
                  </a:cubicBezTo>
                  <a:cubicBezTo>
                    <a:pt x="1843166" y="35602"/>
                    <a:pt x="1819257" y="35168"/>
                    <a:pt x="1795462" y="33338"/>
                  </a:cubicBezTo>
                  <a:cubicBezTo>
                    <a:pt x="1745393" y="29487"/>
                    <a:pt x="1751792" y="29820"/>
                    <a:pt x="1709737" y="23813"/>
                  </a:cubicBezTo>
                  <a:cubicBezTo>
                    <a:pt x="1666271" y="9322"/>
                    <a:pt x="1712027" y="23184"/>
                    <a:pt x="1609725" y="14288"/>
                  </a:cubicBezTo>
                  <a:cubicBezTo>
                    <a:pt x="1538584" y="8102"/>
                    <a:pt x="1644291" y="9590"/>
                    <a:pt x="1552575" y="4763"/>
                  </a:cubicBezTo>
                  <a:cubicBezTo>
                    <a:pt x="1503405" y="2175"/>
                    <a:pt x="1454150" y="1588"/>
                    <a:pt x="1404937" y="0"/>
                  </a:cubicBezTo>
                  <a:lnTo>
                    <a:pt x="738187" y="4763"/>
                  </a:lnTo>
                  <a:cubicBezTo>
                    <a:pt x="695968" y="5330"/>
                    <a:pt x="704529" y="9571"/>
                    <a:pt x="671512" y="14288"/>
                  </a:cubicBezTo>
                  <a:cubicBezTo>
                    <a:pt x="657281" y="16321"/>
                    <a:pt x="642881" y="17017"/>
                    <a:pt x="628650" y="19050"/>
                  </a:cubicBezTo>
                  <a:cubicBezTo>
                    <a:pt x="554579" y="29632"/>
                    <a:pt x="648138" y="18183"/>
                    <a:pt x="585787" y="28575"/>
                  </a:cubicBezTo>
                  <a:cubicBezTo>
                    <a:pt x="573162" y="30679"/>
                    <a:pt x="560387" y="31750"/>
                    <a:pt x="547687" y="33338"/>
                  </a:cubicBezTo>
                  <a:cubicBezTo>
                    <a:pt x="542925" y="34925"/>
                    <a:pt x="538270" y="36882"/>
                    <a:pt x="533400" y="38100"/>
                  </a:cubicBezTo>
                  <a:cubicBezTo>
                    <a:pt x="494161" y="47910"/>
                    <a:pt x="524724" y="37857"/>
                    <a:pt x="490537" y="47625"/>
                  </a:cubicBezTo>
                  <a:cubicBezTo>
                    <a:pt x="485710" y="49004"/>
                    <a:pt x="481093" y="51067"/>
                    <a:pt x="476250" y="52388"/>
                  </a:cubicBezTo>
                  <a:cubicBezTo>
                    <a:pt x="463620" y="55833"/>
                    <a:pt x="450569" y="57774"/>
                    <a:pt x="438150" y="61913"/>
                  </a:cubicBezTo>
                  <a:cubicBezTo>
                    <a:pt x="433387" y="63500"/>
                    <a:pt x="428801" y="65777"/>
                    <a:pt x="423862" y="66675"/>
                  </a:cubicBezTo>
                  <a:cubicBezTo>
                    <a:pt x="411270" y="68965"/>
                    <a:pt x="398432" y="69628"/>
                    <a:pt x="385762" y="71438"/>
                  </a:cubicBezTo>
                  <a:cubicBezTo>
                    <a:pt x="376203" y="72804"/>
                    <a:pt x="366712" y="74613"/>
                    <a:pt x="357187" y="76200"/>
                  </a:cubicBezTo>
                  <a:cubicBezTo>
                    <a:pt x="324039" y="87251"/>
                    <a:pt x="359735" y="76516"/>
                    <a:pt x="295275" y="85725"/>
                  </a:cubicBezTo>
                  <a:cubicBezTo>
                    <a:pt x="288795" y="86651"/>
                    <a:pt x="282643" y="89204"/>
                    <a:pt x="276225" y="90488"/>
                  </a:cubicBezTo>
                  <a:cubicBezTo>
                    <a:pt x="266756" y="92382"/>
                    <a:pt x="257175" y="93663"/>
                    <a:pt x="247650" y="95250"/>
                  </a:cubicBezTo>
                  <a:cubicBezTo>
                    <a:pt x="238125" y="98425"/>
                    <a:pt x="228920" y="102806"/>
                    <a:pt x="219075" y="104775"/>
                  </a:cubicBezTo>
                  <a:cubicBezTo>
                    <a:pt x="211137" y="106363"/>
                    <a:pt x="203072" y="107408"/>
                    <a:pt x="195262" y="109538"/>
                  </a:cubicBezTo>
                  <a:cubicBezTo>
                    <a:pt x="185576" y="112180"/>
                    <a:pt x="175041" y="113494"/>
                    <a:pt x="166687" y="119063"/>
                  </a:cubicBezTo>
                  <a:cubicBezTo>
                    <a:pt x="146954" y="132219"/>
                    <a:pt x="157953" y="127200"/>
                    <a:pt x="133350" y="133350"/>
                  </a:cubicBezTo>
                  <a:cubicBezTo>
                    <a:pt x="86454" y="156798"/>
                    <a:pt x="145215" y="128077"/>
                    <a:pt x="90487" y="152400"/>
                  </a:cubicBezTo>
                  <a:cubicBezTo>
                    <a:pt x="83999" y="155283"/>
                    <a:pt x="77601" y="158403"/>
                    <a:pt x="71437" y="161925"/>
                  </a:cubicBezTo>
                  <a:cubicBezTo>
                    <a:pt x="66467" y="164765"/>
                    <a:pt x="62269" y="168890"/>
                    <a:pt x="57150" y="171450"/>
                  </a:cubicBezTo>
                  <a:cubicBezTo>
                    <a:pt x="52660" y="173695"/>
                    <a:pt x="47625" y="174625"/>
                    <a:pt x="42862" y="176213"/>
                  </a:cubicBezTo>
                  <a:cubicBezTo>
                    <a:pt x="30895" y="212116"/>
                    <a:pt x="47036" y="167867"/>
                    <a:pt x="28575" y="204788"/>
                  </a:cubicBezTo>
                  <a:cubicBezTo>
                    <a:pt x="23129" y="215679"/>
                    <a:pt x="21769" y="232011"/>
                    <a:pt x="19050" y="242888"/>
                  </a:cubicBezTo>
                  <a:cubicBezTo>
                    <a:pt x="17832" y="247758"/>
                    <a:pt x="15875" y="252413"/>
                    <a:pt x="14287" y="257175"/>
                  </a:cubicBezTo>
                  <a:lnTo>
                    <a:pt x="0" y="252413"/>
                  </a:lnTo>
                  <a:close/>
                </a:path>
              </a:pathLst>
            </a:custGeom>
            <a:noFill/>
            <a:ln w="82550">
              <a:solidFill>
                <a:srgbClr val="B88C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904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Clay boat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7278" y="2124000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237278" y="2828378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 Placeholder 16"/>
          <p:cNvSpPr txBox="1">
            <a:spLocks/>
          </p:cNvSpPr>
          <p:nvPr/>
        </p:nvSpPr>
        <p:spPr>
          <a:xfrm>
            <a:off x="457200" y="863126"/>
            <a:ext cx="4612053" cy="594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endParaRPr lang="en-US" i="1" dirty="0"/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024135"/>
              </p:ext>
            </p:extLst>
          </p:nvPr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52407980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1383742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+mn-lt"/>
                          <a:ea typeface="Verdana" panose="020B0604030504040204" pitchFamily="34" charset="0"/>
                        </a:rPr>
                        <a:t>Mass of water </a:t>
                      </a:r>
                      <a:r>
                        <a:rPr lang="en-GB" sz="1800" b="1" baseline="0" dirty="0" smtClean="0">
                          <a:latin typeface="+mn-lt"/>
                          <a:ea typeface="Verdana" panose="020B0604030504040204" pitchFamily="34" charset="0"/>
                        </a:rPr>
                        <a:t>/ g</a:t>
                      </a:r>
                      <a:endParaRPr lang="en-GB" sz="1800" b="1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+mn-lt"/>
                          <a:ea typeface="Verdana" panose="020B0604030504040204" pitchFamily="34" charset="0"/>
                        </a:rPr>
                        <a:t>Mass of clay boat / g</a:t>
                      </a:r>
                      <a:endParaRPr lang="en-GB" sz="1800" b="1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901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128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542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068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771679"/>
                  </a:ext>
                </a:extLst>
              </a:tr>
            </a:tbl>
          </a:graphicData>
        </a:graphic>
      </p:graphicFrame>
      <p:sp>
        <p:nvSpPr>
          <p:cNvPr id="27" name="Text Placeholder 16"/>
          <p:cNvSpPr txBox="1">
            <a:spLocks/>
          </p:cNvSpPr>
          <p:nvPr/>
        </p:nvSpPr>
        <p:spPr>
          <a:xfrm>
            <a:off x="457200" y="3751819"/>
            <a:ext cx="8229600" cy="25346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Are the results what you expected?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baseline="0" dirty="0" smtClean="0"/>
              <a:t>What is the rule for the mass of the water pushed out of the way by</a:t>
            </a:r>
            <a:r>
              <a:rPr lang="en-US" dirty="0" smtClean="0"/>
              <a:t> a boat that </a:t>
            </a:r>
            <a:r>
              <a:rPr lang="en-US" dirty="0" smtClean="0"/>
              <a:t>is put onto </a:t>
            </a:r>
            <a:r>
              <a:rPr lang="en-US" smtClean="0"/>
              <a:t>the water?</a:t>
            </a:r>
            <a:r>
              <a:rPr lang="en-US" i="1" smtClean="0"/>
              <a:t>       </a:t>
            </a:r>
            <a:endParaRPr lang="en-US" i="1" dirty="0" smtClean="0"/>
          </a:p>
          <a:p>
            <a:pPr marL="342900" indent="-342900">
              <a:spcAft>
                <a:spcPts val="1200"/>
              </a:spcAft>
              <a:defRPr/>
            </a:pPr>
            <a:r>
              <a:rPr lang="en-US" sz="1600" i="1" dirty="0" smtClean="0"/>
              <a:t>	Give as much detail as you can.</a:t>
            </a:r>
          </a:p>
          <a:p>
            <a:pPr marL="342900" indent="-342900">
              <a:buFont typeface="+mj-lt"/>
              <a:buAutoNum type="arabicPeriod" startAt="3"/>
              <a:defRPr/>
            </a:pPr>
            <a:r>
              <a:rPr lang="en-US" dirty="0" smtClean="0"/>
              <a:t>What do you think the mass of water is that is pushed out of the way by a boat that sinks?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724377" y="2613156"/>
            <a:ext cx="909626" cy="888353"/>
            <a:chOff x="1221244" y="4564719"/>
            <a:chExt cx="2751750" cy="1525362"/>
          </a:xfrm>
        </p:grpSpPr>
        <p:sp>
          <p:nvSpPr>
            <p:cNvPr id="29" name="Freeform 28"/>
            <p:cNvSpPr/>
            <p:nvPr/>
          </p:nvSpPr>
          <p:spPr>
            <a:xfrm>
              <a:off x="1278394" y="4564719"/>
              <a:ext cx="2609994" cy="867290"/>
            </a:xfrm>
            <a:custGeom>
              <a:avLst/>
              <a:gdLst>
                <a:gd name="connsiteX0" fmla="*/ 0 w 2648813"/>
                <a:gd name="connsiteY0" fmla="*/ 274533 h 970371"/>
                <a:gd name="connsiteX1" fmla="*/ 0 w 2648813"/>
                <a:gd name="connsiteY1" fmla="*/ 274533 h 970371"/>
                <a:gd name="connsiteX2" fmla="*/ 258793 w 2648813"/>
                <a:gd name="connsiteY2" fmla="*/ 110631 h 970371"/>
                <a:gd name="connsiteX3" fmla="*/ 319177 w 2648813"/>
                <a:gd name="connsiteY3" fmla="*/ 102004 h 970371"/>
                <a:gd name="connsiteX4" fmla="*/ 431321 w 2648813"/>
                <a:gd name="connsiteY4" fmla="*/ 93378 h 970371"/>
                <a:gd name="connsiteX5" fmla="*/ 560717 w 2648813"/>
                <a:gd name="connsiteY5" fmla="*/ 76125 h 970371"/>
                <a:gd name="connsiteX6" fmla="*/ 750498 w 2648813"/>
                <a:gd name="connsiteY6" fmla="*/ 58872 h 970371"/>
                <a:gd name="connsiteX7" fmla="*/ 1871932 w 2648813"/>
                <a:gd name="connsiteY7" fmla="*/ 58872 h 970371"/>
                <a:gd name="connsiteX8" fmla="*/ 1923691 w 2648813"/>
                <a:gd name="connsiteY8" fmla="*/ 67499 h 970371"/>
                <a:gd name="connsiteX9" fmla="*/ 1984076 w 2648813"/>
                <a:gd name="connsiteY9" fmla="*/ 76125 h 970371"/>
                <a:gd name="connsiteX10" fmla="*/ 2087593 w 2648813"/>
                <a:gd name="connsiteY10" fmla="*/ 93378 h 970371"/>
                <a:gd name="connsiteX11" fmla="*/ 2139351 w 2648813"/>
                <a:gd name="connsiteY11" fmla="*/ 110631 h 970371"/>
                <a:gd name="connsiteX12" fmla="*/ 2165230 w 2648813"/>
                <a:gd name="connsiteY12" fmla="*/ 119257 h 970371"/>
                <a:gd name="connsiteX13" fmla="*/ 2191110 w 2648813"/>
                <a:gd name="connsiteY13" fmla="*/ 127884 h 970371"/>
                <a:gd name="connsiteX14" fmla="*/ 2268747 w 2648813"/>
                <a:gd name="connsiteY14" fmla="*/ 145137 h 970371"/>
                <a:gd name="connsiteX15" fmla="*/ 2294627 w 2648813"/>
                <a:gd name="connsiteY15" fmla="*/ 153763 h 970371"/>
                <a:gd name="connsiteX16" fmla="*/ 2355011 w 2648813"/>
                <a:gd name="connsiteY16" fmla="*/ 179642 h 970371"/>
                <a:gd name="connsiteX17" fmla="*/ 2380891 w 2648813"/>
                <a:gd name="connsiteY17" fmla="*/ 196895 h 970371"/>
                <a:gd name="connsiteX18" fmla="*/ 2458528 w 2648813"/>
                <a:gd name="connsiteY18" fmla="*/ 222774 h 970371"/>
                <a:gd name="connsiteX19" fmla="*/ 2484408 w 2648813"/>
                <a:gd name="connsiteY19" fmla="*/ 231401 h 970371"/>
                <a:gd name="connsiteX20" fmla="*/ 2510287 w 2648813"/>
                <a:gd name="connsiteY20" fmla="*/ 240027 h 970371"/>
                <a:gd name="connsiteX21" fmla="*/ 2544793 w 2648813"/>
                <a:gd name="connsiteY21" fmla="*/ 257280 h 970371"/>
                <a:gd name="connsiteX22" fmla="*/ 2579298 w 2648813"/>
                <a:gd name="connsiteY22" fmla="*/ 265906 h 970371"/>
                <a:gd name="connsiteX23" fmla="*/ 2605177 w 2648813"/>
                <a:gd name="connsiteY23" fmla="*/ 274533 h 970371"/>
                <a:gd name="connsiteX24" fmla="*/ 2648310 w 2648813"/>
                <a:gd name="connsiteY24" fmla="*/ 326291 h 970371"/>
                <a:gd name="connsiteX25" fmla="*/ 2639683 w 2648813"/>
                <a:gd name="connsiteY25" fmla="*/ 438435 h 970371"/>
                <a:gd name="connsiteX26" fmla="*/ 2631057 w 2648813"/>
                <a:gd name="connsiteY26" fmla="*/ 464314 h 970371"/>
                <a:gd name="connsiteX27" fmla="*/ 2605177 w 2648813"/>
                <a:gd name="connsiteY27" fmla="*/ 498820 h 970371"/>
                <a:gd name="connsiteX28" fmla="*/ 2579298 w 2648813"/>
                <a:gd name="connsiteY28" fmla="*/ 541952 h 970371"/>
                <a:gd name="connsiteX29" fmla="*/ 2544793 w 2648813"/>
                <a:gd name="connsiteY29" fmla="*/ 593710 h 970371"/>
                <a:gd name="connsiteX30" fmla="*/ 2527540 w 2648813"/>
                <a:gd name="connsiteY30" fmla="*/ 619589 h 970371"/>
                <a:gd name="connsiteX31" fmla="*/ 2501660 w 2648813"/>
                <a:gd name="connsiteY31" fmla="*/ 645469 h 970371"/>
                <a:gd name="connsiteX32" fmla="*/ 2449902 w 2648813"/>
                <a:gd name="connsiteY32" fmla="*/ 705853 h 970371"/>
                <a:gd name="connsiteX33" fmla="*/ 2415396 w 2648813"/>
                <a:gd name="connsiteY33" fmla="*/ 723106 h 970371"/>
                <a:gd name="connsiteX34" fmla="*/ 2337759 w 2648813"/>
                <a:gd name="connsiteY34" fmla="*/ 783491 h 970371"/>
                <a:gd name="connsiteX35" fmla="*/ 2303253 w 2648813"/>
                <a:gd name="connsiteY35" fmla="*/ 800744 h 970371"/>
                <a:gd name="connsiteX36" fmla="*/ 2277374 w 2648813"/>
                <a:gd name="connsiteY36" fmla="*/ 826623 h 970371"/>
                <a:gd name="connsiteX37" fmla="*/ 2216989 w 2648813"/>
                <a:gd name="connsiteY37" fmla="*/ 852503 h 970371"/>
                <a:gd name="connsiteX38" fmla="*/ 2147977 w 2648813"/>
                <a:gd name="connsiteY38" fmla="*/ 887008 h 970371"/>
                <a:gd name="connsiteX39" fmla="*/ 2078966 w 2648813"/>
                <a:gd name="connsiteY39" fmla="*/ 912887 h 970371"/>
                <a:gd name="connsiteX40" fmla="*/ 1992702 w 2648813"/>
                <a:gd name="connsiteY40" fmla="*/ 930140 h 970371"/>
                <a:gd name="connsiteX41" fmla="*/ 1949570 w 2648813"/>
                <a:gd name="connsiteY41" fmla="*/ 938767 h 970371"/>
                <a:gd name="connsiteX42" fmla="*/ 1828800 w 2648813"/>
                <a:gd name="connsiteY42" fmla="*/ 947393 h 970371"/>
                <a:gd name="connsiteX43" fmla="*/ 1802921 w 2648813"/>
                <a:gd name="connsiteY43" fmla="*/ 956020 h 970371"/>
                <a:gd name="connsiteX44" fmla="*/ 1138687 w 2648813"/>
                <a:gd name="connsiteY44" fmla="*/ 938767 h 970371"/>
                <a:gd name="connsiteX45" fmla="*/ 1112808 w 2648813"/>
                <a:gd name="connsiteY45" fmla="*/ 921514 h 970371"/>
                <a:gd name="connsiteX46" fmla="*/ 1061049 w 2648813"/>
                <a:gd name="connsiteY46" fmla="*/ 904261 h 970371"/>
                <a:gd name="connsiteX47" fmla="*/ 966159 w 2648813"/>
                <a:gd name="connsiteY47" fmla="*/ 887008 h 970371"/>
                <a:gd name="connsiteX48" fmla="*/ 923027 w 2648813"/>
                <a:gd name="connsiteY48" fmla="*/ 869755 h 970371"/>
                <a:gd name="connsiteX49" fmla="*/ 888521 w 2648813"/>
                <a:gd name="connsiteY49" fmla="*/ 861129 h 970371"/>
                <a:gd name="connsiteX50" fmla="*/ 862642 w 2648813"/>
                <a:gd name="connsiteY50" fmla="*/ 852503 h 970371"/>
                <a:gd name="connsiteX51" fmla="*/ 828136 w 2648813"/>
                <a:gd name="connsiteY51" fmla="*/ 843876 h 970371"/>
                <a:gd name="connsiteX52" fmla="*/ 785004 w 2648813"/>
                <a:gd name="connsiteY52" fmla="*/ 826623 h 970371"/>
                <a:gd name="connsiteX53" fmla="*/ 759125 w 2648813"/>
                <a:gd name="connsiteY53" fmla="*/ 817997 h 970371"/>
                <a:gd name="connsiteX54" fmla="*/ 681487 w 2648813"/>
                <a:gd name="connsiteY54" fmla="*/ 774865 h 970371"/>
                <a:gd name="connsiteX55" fmla="*/ 603849 w 2648813"/>
                <a:gd name="connsiteY55" fmla="*/ 714480 h 970371"/>
                <a:gd name="connsiteX56" fmla="*/ 577970 w 2648813"/>
                <a:gd name="connsiteY56" fmla="*/ 688601 h 970371"/>
                <a:gd name="connsiteX57" fmla="*/ 552091 w 2648813"/>
                <a:gd name="connsiteY57" fmla="*/ 679974 h 970371"/>
                <a:gd name="connsiteX58" fmla="*/ 517585 w 2648813"/>
                <a:gd name="connsiteY58" fmla="*/ 662721 h 970371"/>
                <a:gd name="connsiteX59" fmla="*/ 465827 w 2648813"/>
                <a:gd name="connsiteY59" fmla="*/ 628216 h 970371"/>
                <a:gd name="connsiteX60" fmla="*/ 414068 w 2648813"/>
                <a:gd name="connsiteY60" fmla="*/ 610963 h 970371"/>
                <a:gd name="connsiteX61" fmla="*/ 362310 w 2648813"/>
                <a:gd name="connsiteY61" fmla="*/ 576457 h 970371"/>
                <a:gd name="connsiteX62" fmla="*/ 336430 w 2648813"/>
                <a:gd name="connsiteY62" fmla="*/ 550578 h 970371"/>
                <a:gd name="connsiteX63" fmla="*/ 284672 w 2648813"/>
                <a:gd name="connsiteY63" fmla="*/ 516072 h 970371"/>
                <a:gd name="connsiteX64" fmla="*/ 224287 w 2648813"/>
                <a:gd name="connsiteY64" fmla="*/ 472940 h 970371"/>
                <a:gd name="connsiteX65" fmla="*/ 198408 w 2648813"/>
                <a:gd name="connsiteY65" fmla="*/ 455687 h 970371"/>
                <a:gd name="connsiteX66" fmla="*/ 163902 w 2648813"/>
                <a:gd name="connsiteY66" fmla="*/ 447061 h 970371"/>
                <a:gd name="connsiteX67" fmla="*/ 129396 w 2648813"/>
                <a:gd name="connsiteY67" fmla="*/ 421182 h 970371"/>
                <a:gd name="connsiteX68" fmla="*/ 103517 w 2648813"/>
                <a:gd name="connsiteY68" fmla="*/ 403929 h 970371"/>
                <a:gd name="connsiteX69" fmla="*/ 60385 w 2648813"/>
                <a:gd name="connsiteY69" fmla="*/ 360797 h 970371"/>
                <a:gd name="connsiteX70" fmla="*/ 34506 w 2648813"/>
                <a:gd name="connsiteY70" fmla="*/ 309038 h 970371"/>
                <a:gd name="connsiteX71" fmla="*/ 0 w 2648813"/>
                <a:gd name="connsiteY71" fmla="*/ 274533 h 97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48813" h="970371">
                  <a:moveTo>
                    <a:pt x="0" y="274533"/>
                  </a:moveTo>
                  <a:lnTo>
                    <a:pt x="0" y="274533"/>
                  </a:lnTo>
                  <a:cubicBezTo>
                    <a:pt x="86264" y="219899"/>
                    <a:pt x="168966" y="159186"/>
                    <a:pt x="258793" y="110631"/>
                  </a:cubicBezTo>
                  <a:cubicBezTo>
                    <a:pt x="276680" y="100963"/>
                    <a:pt x="298946" y="104027"/>
                    <a:pt x="319177" y="102004"/>
                  </a:cubicBezTo>
                  <a:cubicBezTo>
                    <a:pt x="356483" y="98273"/>
                    <a:pt x="393998" y="96932"/>
                    <a:pt x="431321" y="93378"/>
                  </a:cubicBezTo>
                  <a:cubicBezTo>
                    <a:pt x="488366" y="87945"/>
                    <a:pt x="505573" y="83018"/>
                    <a:pt x="560717" y="76125"/>
                  </a:cubicBezTo>
                  <a:cubicBezTo>
                    <a:pt x="642405" y="65914"/>
                    <a:pt x="660214" y="65817"/>
                    <a:pt x="750498" y="58872"/>
                  </a:cubicBezTo>
                  <a:cubicBezTo>
                    <a:pt x="1122268" y="-65047"/>
                    <a:pt x="790002" y="42602"/>
                    <a:pt x="1871932" y="58872"/>
                  </a:cubicBezTo>
                  <a:cubicBezTo>
                    <a:pt x="1889421" y="59135"/>
                    <a:pt x="1906403" y="64839"/>
                    <a:pt x="1923691" y="67499"/>
                  </a:cubicBezTo>
                  <a:cubicBezTo>
                    <a:pt x="1943787" y="70591"/>
                    <a:pt x="1963948" y="73250"/>
                    <a:pt x="1984076" y="76125"/>
                  </a:cubicBezTo>
                  <a:cubicBezTo>
                    <a:pt x="2054833" y="99712"/>
                    <a:pt x="1943143" y="64488"/>
                    <a:pt x="2087593" y="93378"/>
                  </a:cubicBezTo>
                  <a:cubicBezTo>
                    <a:pt x="2105426" y="96945"/>
                    <a:pt x="2122098" y="104880"/>
                    <a:pt x="2139351" y="110631"/>
                  </a:cubicBezTo>
                  <a:lnTo>
                    <a:pt x="2165230" y="119257"/>
                  </a:lnTo>
                  <a:cubicBezTo>
                    <a:pt x="2173857" y="122133"/>
                    <a:pt x="2182193" y="126101"/>
                    <a:pt x="2191110" y="127884"/>
                  </a:cubicBezTo>
                  <a:cubicBezTo>
                    <a:pt x="2220775" y="133817"/>
                    <a:pt x="2240308" y="137011"/>
                    <a:pt x="2268747" y="145137"/>
                  </a:cubicBezTo>
                  <a:cubicBezTo>
                    <a:pt x="2277490" y="147635"/>
                    <a:pt x="2286269" y="150181"/>
                    <a:pt x="2294627" y="153763"/>
                  </a:cubicBezTo>
                  <a:cubicBezTo>
                    <a:pt x="2369249" y="185744"/>
                    <a:pt x="2294316" y="159411"/>
                    <a:pt x="2355011" y="179642"/>
                  </a:cubicBezTo>
                  <a:cubicBezTo>
                    <a:pt x="2363638" y="185393"/>
                    <a:pt x="2371417" y="192684"/>
                    <a:pt x="2380891" y="196895"/>
                  </a:cubicBezTo>
                  <a:cubicBezTo>
                    <a:pt x="2380904" y="196901"/>
                    <a:pt x="2445581" y="218458"/>
                    <a:pt x="2458528" y="222774"/>
                  </a:cubicBezTo>
                  <a:lnTo>
                    <a:pt x="2484408" y="231401"/>
                  </a:lnTo>
                  <a:cubicBezTo>
                    <a:pt x="2493034" y="234276"/>
                    <a:pt x="2502154" y="235961"/>
                    <a:pt x="2510287" y="240027"/>
                  </a:cubicBezTo>
                  <a:cubicBezTo>
                    <a:pt x="2521789" y="245778"/>
                    <a:pt x="2532752" y="252765"/>
                    <a:pt x="2544793" y="257280"/>
                  </a:cubicBezTo>
                  <a:cubicBezTo>
                    <a:pt x="2555894" y="261443"/>
                    <a:pt x="2567899" y="262649"/>
                    <a:pt x="2579298" y="265906"/>
                  </a:cubicBezTo>
                  <a:cubicBezTo>
                    <a:pt x="2588041" y="268404"/>
                    <a:pt x="2596551" y="271657"/>
                    <a:pt x="2605177" y="274533"/>
                  </a:cubicBezTo>
                  <a:cubicBezTo>
                    <a:pt x="2611065" y="280421"/>
                    <a:pt x="2647509" y="313480"/>
                    <a:pt x="2648310" y="326291"/>
                  </a:cubicBezTo>
                  <a:cubicBezTo>
                    <a:pt x="2650649" y="363710"/>
                    <a:pt x="2644333" y="401233"/>
                    <a:pt x="2639683" y="438435"/>
                  </a:cubicBezTo>
                  <a:cubicBezTo>
                    <a:pt x="2638555" y="447458"/>
                    <a:pt x="2635568" y="456419"/>
                    <a:pt x="2631057" y="464314"/>
                  </a:cubicBezTo>
                  <a:cubicBezTo>
                    <a:pt x="2623924" y="476797"/>
                    <a:pt x="2613152" y="486857"/>
                    <a:pt x="2605177" y="498820"/>
                  </a:cubicBezTo>
                  <a:cubicBezTo>
                    <a:pt x="2595876" y="512771"/>
                    <a:pt x="2588300" y="527807"/>
                    <a:pt x="2579298" y="541952"/>
                  </a:cubicBezTo>
                  <a:cubicBezTo>
                    <a:pt x="2568166" y="559445"/>
                    <a:pt x="2556295" y="576457"/>
                    <a:pt x="2544793" y="593710"/>
                  </a:cubicBezTo>
                  <a:cubicBezTo>
                    <a:pt x="2539042" y="602336"/>
                    <a:pt x="2534871" y="612258"/>
                    <a:pt x="2527540" y="619589"/>
                  </a:cubicBezTo>
                  <a:cubicBezTo>
                    <a:pt x="2518913" y="628216"/>
                    <a:pt x="2509600" y="636206"/>
                    <a:pt x="2501660" y="645469"/>
                  </a:cubicBezTo>
                  <a:cubicBezTo>
                    <a:pt x="2483060" y="667169"/>
                    <a:pt x="2473560" y="688955"/>
                    <a:pt x="2449902" y="705853"/>
                  </a:cubicBezTo>
                  <a:cubicBezTo>
                    <a:pt x="2439438" y="713327"/>
                    <a:pt x="2426898" y="717355"/>
                    <a:pt x="2415396" y="723106"/>
                  </a:cubicBezTo>
                  <a:cubicBezTo>
                    <a:pt x="2386996" y="751508"/>
                    <a:pt x="2379034" y="762854"/>
                    <a:pt x="2337759" y="783491"/>
                  </a:cubicBezTo>
                  <a:cubicBezTo>
                    <a:pt x="2326257" y="789242"/>
                    <a:pt x="2313717" y="793270"/>
                    <a:pt x="2303253" y="800744"/>
                  </a:cubicBezTo>
                  <a:cubicBezTo>
                    <a:pt x="2293326" y="807835"/>
                    <a:pt x="2287301" y="819532"/>
                    <a:pt x="2277374" y="826623"/>
                  </a:cubicBezTo>
                  <a:cubicBezTo>
                    <a:pt x="2235493" y="856538"/>
                    <a:pt x="2254531" y="833732"/>
                    <a:pt x="2216989" y="852503"/>
                  </a:cubicBezTo>
                  <a:cubicBezTo>
                    <a:pt x="2135512" y="893242"/>
                    <a:pt x="2206331" y="867558"/>
                    <a:pt x="2147977" y="887008"/>
                  </a:cubicBezTo>
                  <a:cubicBezTo>
                    <a:pt x="2108013" y="913651"/>
                    <a:pt x="2134930" y="900450"/>
                    <a:pt x="2078966" y="912887"/>
                  </a:cubicBezTo>
                  <a:cubicBezTo>
                    <a:pt x="1975945" y="935781"/>
                    <a:pt x="2132198" y="904777"/>
                    <a:pt x="1992702" y="930140"/>
                  </a:cubicBezTo>
                  <a:cubicBezTo>
                    <a:pt x="1978276" y="932763"/>
                    <a:pt x="1964152" y="937232"/>
                    <a:pt x="1949570" y="938767"/>
                  </a:cubicBezTo>
                  <a:cubicBezTo>
                    <a:pt x="1909433" y="942992"/>
                    <a:pt x="1869057" y="944518"/>
                    <a:pt x="1828800" y="947393"/>
                  </a:cubicBezTo>
                  <a:cubicBezTo>
                    <a:pt x="1820174" y="950269"/>
                    <a:pt x="1812014" y="956020"/>
                    <a:pt x="1802921" y="956020"/>
                  </a:cubicBezTo>
                  <a:cubicBezTo>
                    <a:pt x="1196498" y="956020"/>
                    <a:pt x="1374869" y="997809"/>
                    <a:pt x="1138687" y="938767"/>
                  </a:cubicBezTo>
                  <a:cubicBezTo>
                    <a:pt x="1130061" y="933016"/>
                    <a:pt x="1122282" y="925725"/>
                    <a:pt x="1112808" y="921514"/>
                  </a:cubicBezTo>
                  <a:cubicBezTo>
                    <a:pt x="1096189" y="914128"/>
                    <a:pt x="1078988" y="907251"/>
                    <a:pt x="1061049" y="904261"/>
                  </a:cubicBezTo>
                  <a:cubicBezTo>
                    <a:pt x="1048754" y="902212"/>
                    <a:pt x="981237" y="891532"/>
                    <a:pt x="966159" y="887008"/>
                  </a:cubicBezTo>
                  <a:cubicBezTo>
                    <a:pt x="951327" y="882558"/>
                    <a:pt x="937717" y="874652"/>
                    <a:pt x="923027" y="869755"/>
                  </a:cubicBezTo>
                  <a:cubicBezTo>
                    <a:pt x="911779" y="866006"/>
                    <a:pt x="899921" y="864386"/>
                    <a:pt x="888521" y="861129"/>
                  </a:cubicBezTo>
                  <a:cubicBezTo>
                    <a:pt x="879778" y="858631"/>
                    <a:pt x="871385" y="855001"/>
                    <a:pt x="862642" y="852503"/>
                  </a:cubicBezTo>
                  <a:cubicBezTo>
                    <a:pt x="851242" y="849246"/>
                    <a:pt x="839384" y="847625"/>
                    <a:pt x="828136" y="843876"/>
                  </a:cubicBezTo>
                  <a:cubicBezTo>
                    <a:pt x="813446" y="838979"/>
                    <a:pt x="799503" y="832060"/>
                    <a:pt x="785004" y="826623"/>
                  </a:cubicBezTo>
                  <a:cubicBezTo>
                    <a:pt x="776490" y="823430"/>
                    <a:pt x="767751" y="820872"/>
                    <a:pt x="759125" y="817997"/>
                  </a:cubicBezTo>
                  <a:cubicBezTo>
                    <a:pt x="699800" y="778447"/>
                    <a:pt x="727038" y="790048"/>
                    <a:pt x="681487" y="774865"/>
                  </a:cubicBezTo>
                  <a:cubicBezTo>
                    <a:pt x="623298" y="716676"/>
                    <a:pt x="652875" y="730822"/>
                    <a:pt x="603849" y="714480"/>
                  </a:cubicBezTo>
                  <a:cubicBezTo>
                    <a:pt x="595223" y="705854"/>
                    <a:pt x="588121" y="695368"/>
                    <a:pt x="577970" y="688601"/>
                  </a:cubicBezTo>
                  <a:cubicBezTo>
                    <a:pt x="570404" y="683557"/>
                    <a:pt x="560449" y="683556"/>
                    <a:pt x="552091" y="679974"/>
                  </a:cubicBezTo>
                  <a:cubicBezTo>
                    <a:pt x="540271" y="674908"/>
                    <a:pt x="528612" y="669337"/>
                    <a:pt x="517585" y="662721"/>
                  </a:cubicBezTo>
                  <a:cubicBezTo>
                    <a:pt x="499805" y="652053"/>
                    <a:pt x="485498" y="634773"/>
                    <a:pt x="465827" y="628216"/>
                  </a:cubicBezTo>
                  <a:lnTo>
                    <a:pt x="414068" y="610963"/>
                  </a:lnTo>
                  <a:cubicBezTo>
                    <a:pt x="396815" y="599461"/>
                    <a:pt x="376972" y="591119"/>
                    <a:pt x="362310" y="576457"/>
                  </a:cubicBezTo>
                  <a:cubicBezTo>
                    <a:pt x="353683" y="567831"/>
                    <a:pt x="346060" y="558068"/>
                    <a:pt x="336430" y="550578"/>
                  </a:cubicBezTo>
                  <a:cubicBezTo>
                    <a:pt x="320063" y="537848"/>
                    <a:pt x="299334" y="530734"/>
                    <a:pt x="284672" y="516072"/>
                  </a:cubicBezTo>
                  <a:cubicBezTo>
                    <a:pt x="242518" y="473918"/>
                    <a:pt x="277275" y="503219"/>
                    <a:pt x="224287" y="472940"/>
                  </a:cubicBezTo>
                  <a:cubicBezTo>
                    <a:pt x="215285" y="467796"/>
                    <a:pt x="207937" y="459771"/>
                    <a:pt x="198408" y="455687"/>
                  </a:cubicBezTo>
                  <a:cubicBezTo>
                    <a:pt x="187511" y="451017"/>
                    <a:pt x="175404" y="449936"/>
                    <a:pt x="163902" y="447061"/>
                  </a:cubicBezTo>
                  <a:cubicBezTo>
                    <a:pt x="152400" y="438435"/>
                    <a:pt x="141095" y="429539"/>
                    <a:pt x="129396" y="421182"/>
                  </a:cubicBezTo>
                  <a:cubicBezTo>
                    <a:pt x="120960" y="415156"/>
                    <a:pt x="110848" y="411260"/>
                    <a:pt x="103517" y="403929"/>
                  </a:cubicBezTo>
                  <a:cubicBezTo>
                    <a:pt x="46008" y="346420"/>
                    <a:pt x="129396" y="406805"/>
                    <a:pt x="60385" y="360797"/>
                  </a:cubicBezTo>
                  <a:cubicBezTo>
                    <a:pt x="43516" y="335495"/>
                    <a:pt x="41649" y="337612"/>
                    <a:pt x="34506" y="309038"/>
                  </a:cubicBezTo>
                  <a:cubicBezTo>
                    <a:pt x="33809" y="306249"/>
                    <a:pt x="5751" y="280284"/>
                    <a:pt x="0" y="274533"/>
                  </a:cubicBezTo>
                  <a:close/>
                </a:path>
              </a:pathLst>
            </a:custGeom>
            <a:solidFill>
              <a:srgbClr val="8F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1221244" y="4839251"/>
              <a:ext cx="2751750" cy="1250830"/>
            </a:xfrm>
            <a:custGeom>
              <a:avLst/>
              <a:gdLst>
                <a:gd name="connsiteX0" fmla="*/ 43132 w 2734677"/>
                <a:gd name="connsiteY0" fmla="*/ 0 h 1250830"/>
                <a:gd name="connsiteX1" fmla="*/ 43132 w 2734677"/>
                <a:gd name="connsiteY1" fmla="*/ 0 h 1250830"/>
                <a:gd name="connsiteX2" fmla="*/ 112144 w 2734677"/>
                <a:gd name="connsiteY2" fmla="*/ 34505 h 1250830"/>
                <a:gd name="connsiteX3" fmla="*/ 146649 w 2734677"/>
                <a:gd name="connsiteY3" fmla="*/ 60385 h 1250830"/>
                <a:gd name="connsiteX4" fmla="*/ 198408 w 2734677"/>
                <a:gd name="connsiteY4" fmla="*/ 77637 h 1250830"/>
                <a:gd name="connsiteX5" fmla="*/ 250166 w 2734677"/>
                <a:gd name="connsiteY5" fmla="*/ 103517 h 1250830"/>
                <a:gd name="connsiteX6" fmla="*/ 276045 w 2734677"/>
                <a:gd name="connsiteY6" fmla="*/ 120770 h 1250830"/>
                <a:gd name="connsiteX7" fmla="*/ 319177 w 2734677"/>
                <a:gd name="connsiteY7" fmla="*/ 138022 h 1250830"/>
                <a:gd name="connsiteX8" fmla="*/ 345057 w 2734677"/>
                <a:gd name="connsiteY8" fmla="*/ 155275 h 1250830"/>
                <a:gd name="connsiteX9" fmla="*/ 414068 w 2734677"/>
                <a:gd name="connsiteY9" fmla="*/ 181154 h 1250830"/>
                <a:gd name="connsiteX10" fmla="*/ 465827 w 2734677"/>
                <a:gd name="connsiteY10" fmla="*/ 189781 h 1250830"/>
                <a:gd name="connsiteX11" fmla="*/ 500332 w 2734677"/>
                <a:gd name="connsiteY11" fmla="*/ 198407 h 1250830"/>
                <a:gd name="connsiteX12" fmla="*/ 552091 w 2734677"/>
                <a:gd name="connsiteY12" fmla="*/ 207034 h 1250830"/>
                <a:gd name="connsiteX13" fmla="*/ 603849 w 2734677"/>
                <a:gd name="connsiteY13" fmla="*/ 224287 h 1250830"/>
                <a:gd name="connsiteX14" fmla="*/ 638355 w 2734677"/>
                <a:gd name="connsiteY14" fmla="*/ 232913 h 1250830"/>
                <a:gd name="connsiteX15" fmla="*/ 664234 w 2734677"/>
                <a:gd name="connsiteY15" fmla="*/ 250166 h 1250830"/>
                <a:gd name="connsiteX16" fmla="*/ 724619 w 2734677"/>
                <a:gd name="connsiteY16" fmla="*/ 267419 h 1250830"/>
                <a:gd name="connsiteX17" fmla="*/ 810883 w 2734677"/>
                <a:gd name="connsiteY17" fmla="*/ 284671 h 1250830"/>
                <a:gd name="connsiteX18" fmla="*/ 923027 w 2734677"/>
                <a:gd name="connsiteY18" fmla="*/ 319177 h 1250830"/>
                <a:gd name="connsiteX19" fmla="*/ 974785 w 2734677"/>
                <a:gd name="connsiteY19" fmla="*/ 327804 h 1250830"/>
                <a:gd name="connsiteX20" fmla="*/ 1017917 w 2734677"/>
                <a:gd name="connsiteY20" fmla="*/ 336430 h 1250830"/>
                <a:gd name="connsiteX21" fmla="*/ 1095555 w 2734677"/>
                <a:gd name="connsiteY21" fmla="*/ 345056 h 1250830"/>
                <a:gd name="connsiteX22" fmla="*/ 1181819 w 2734677"/>
                <a:gd name="connsiteY22" fmla="*/ 362309 h 1250830"/>
                <a:gd name="connsiteX23" fmla="*/ 1656272 w 2734677"/>
                <a:gd name="connsiteY23" fmla="*/ 353683 h 1250830"/>
                <a:gd name="connsiteX24" fmla="*/ 1690777 w 2734677"/>
                <a:gd name="connsiteY24" fmla="*/ 345056 h 1250830"/>
                <a:gd name="connsiteX25" fmla="*/ 1828800 w 2734677"/>
                <a:gd name="connsiteY25" fmla="*/ 327804 h 1250830"/>
                <a:gd name="connsiteX26" fmla="*/ 1949570 w 2734677"/>
                <a:gd name="connsiteY26" fmla="*/ 293298 h 1250830"/>
                <a:gd name="connsiteX27" fmla="*/ 1975449 w 2734677"/>
                <a:gd name="connsiteY27" fmla="*/ 284671 h 1250830"/>
                <a:gd name="connsiteX28" fmla="*/ 2001328 w 2734677"/>
                <a:gd name="connsiteY28" fmla="*/ 267419 h 1250830"/>
                <a:gd name="connsiteX29" fmla="*/ 2053087 w 2734677"/>
                <a:gd name="connsiteY29" fmla="*/ 250166 h 1250830"/>
                <a:gd name="connsiteX30" fmla="*/ 2104845 w 2734677"/>
                <a:gd name="connsiteY30" fmla="*/ 207034 h 1250830"/>
                <a:gd name="connsiteX31" fmla="*/ 2130725 w 2734677"/>
                <a:gd name="connsiteY31" fmla="*/ 198407 h 1250830"/>
                <a:gd name="connsiteX32" fmla="*/ 2191110 w 2734677"/>
                <a:gd name="connsiteY32" fmla="*/ 155275 h 1250830"/>
                <a:gd name="connsiteX33" fmla="*/ 2251494 w 2734677"/>
                <a:gd name="connsiteY33" fmla="*/ 138022 h 1250830"/>
                <a:gd name="connsiteX34" fmla="*/ 2277374 w 2734677"/>
                <a:gd name="connsiteY34" fmla="*/ 120770 h 1250830"/>
                <a:gd name="connsiteX35" fmla="*/ 2337759 w 2734677"/>
                <a:gd name="connsiteY35" fmla="*/ 103517 h 1250830"/>
                <a:gd name="connsiteX36" fmla="*/ 2363638 w 2734677"/>
                <a:gd name="connsiteY36" fmla="*/ 94890 h 1250830"/>
                <a:gd name="connsiteX37" fmla="*/ 2398144 w 2734677"/>
                <a:gd name="connsiteY37" fmla="*/ 86264 h 1250830"/>
                <a:gd name="connsiteX38" fmla="*/ 2424023 w 2734677"/>
                <a:gd name="connsiteY38" fmla="*/ 77637 h 1250830"/>
                <a:gd name="connsiteX39" fmla="*/ 2458528 w 2734677"/>
                <a:gd name="connsiteY39" fmla="*/ 60385 h 1250830"/>
                <a:gd name="connsiteX40" fmla="*/ 2501660 w 2734677"/>
                <a:gd name="connsiteY40" fmla="*/ 51758 h 1250830"/>
                <a:gd name="connsiteX41" fmla="*/ 2596551 w 2734677"/>
                <a:gd name="connsiteY41" fmla="*/ 34505 h 1250830"/>
                <a:gd name="connsiteX42" fmla="*/ 2648310 w 2734677"/>
                <a:gd name="connsiteY42" fmla="*/ 43132 h 1250830"/>
                <a:gd name="connsiteX43" fmla="*/ 2665562 w 2734677"/>
                <a:gd name="connsiteY43" fmla="*/ 69011 h 1250830"/>
                <a:gd name="connsiteX44" fmla="*/ 2700068 w 2734677"/>
                <a:gd name="connsiteY44" fmla="*/ 146649 h 1250830"/>
                <a:gd name="connsiteX45" fmla="*/ 2708694 w 2734677"/>
                <a:gd name="connsiteY45" fmla="*/ 172528 h 1250830"/>
                <a:gd name="connsiteX46" fmla="*/ 2725947 w 2734677"/>
                <a:gd name="connsiteY46" fmla="*/ 250166 h 1250830"/>
                <a:gd name="connsiteX47" fmla="*/ 2725947 w 2734677"/>
                <a:gd name="connsiteY47" fmla="*/ 457200 h 1250830"/>
                <a:gd name="connsiteX48" fmla="*/ 2691442 w 2734677"/>
                <a:gd name="connsiteY48" fmla="*/ 508958 h 1250830"/>
                <a:gd name="connsiteX49" fmla="*/ 2639683 w 2734677"/>
                <a:gd name="connsiteY49" fmla="*/ 560717 h 1250830"/>
                <a:gd name="connsiteX50" fmla="*/ 2613804 w 2734677"/>
                <a:gd name="connsiteY50" fmla="*/ 586596 h 1250830"/>
                <a:gd name="connsiteX51" fmla="*/ 2587925 w 2734677"/>
                <a:gd name="connsiteY51" fmla="*/ 603849 h 1250830"/>
                <a:gd name="connsiteX52" fmla="*/ 2562045 w 2734677"/>
                <a:gd name="connsiteY52" fmla="*/ 664234 h 1250830"/>
                <a:gd name="connsiteX53" fmla="*/ 2527540 w 2734677"/>
                <a:gd name="connsiteY53" fmla="*/ 741871 h 1250830"/>
                <a:gd name="connsiteX54" fmla="*/ 2510287 w 2734677"/>
                <a:gd name="connsiteY54" fmla="*/ 819509 h 1250830"/>
                <a:gd name="connsiteX55" fmla="*/ 2458528 w 2734677"/>
                <a:gd name="connsiteY55" fmla="*/ 914400 h 1250830"/>
                <a:gd name="connsiteX56" fmla="*/ 2432649 w 2734677"/>
                <a:gd name="connsiteY56" fmla="*/ 966158 h 1250830"/>
                <a:gd name="connsiteX57" fmla="*/ 2406770 w 2734677"/>
                <a:gd name="connsiteY57" fmla="*/ 992037 h 1250830"/>
                <a:gd name="connsiteX58" fmla="*/ 2380891 w 2734677"/>
                <a:gd name="connsiteY58" fmla="*/ 1026543 h 1250830"/>
                <a:gd name="connsiteX59" fmla="*/ 2329132 w 2734677"/>
                <a:gd name="connsiteY59" fmla="*/ 1061049 h 1250830"/>
                <a:gd name="connsiteX60" fmla="*/ 2303253 w 2734677"/>
                <a:gd name="connsiteY60" fmla="*/ 1078302 h 1250830"/>
                <a:gd name="connsiteX61" fmla="*/ 2277374 w 2734677"/>
                <a:gd name="connsiteY61" fmla="*/ 1104181 h 1250830"/>
                <a:gd name="connsiteX62" fmla="*/ 2156604 w 2734677"/>
                <a:gd name="connsiteY62" fmla="*/ 1130060 h 1250830"/>
                <a:gd name="connsiteX63" fmla="*/ 2122098 w 2734677"/>
                <a:gd name="connsiteY63" fmla="*/ 1138687 h 1250830"/>
                <a:gd name="connsiteX64" fmla="*/ 2096219 w 2734677"/>
                <a:gd name="connsiteY64" fmla="*/ 1147313 h 1250830"/>
                <a:gd name="connsiteX65" fmla="*/ 2027208 w 2734677"/>
                <a:gd name="connsiteY65" fmla="*/ 1164566 h 1250830"/>
                <a:gd name="connsiteX66" fmla="*/ 1992702 w 2734677"/>
                <a:gd name="connsiteY66" fmla="*/ 1173192 h 1250830"/>
                <a:gd name="connsiteX67" fmla="*/ 1897811 w 2734677"/>
                <a:gd name="connsiteY67" fmla="*/ 1199071 h 1250830"/>
                <a:gd name="connsiteX68" fmla="*/ 1837427 w 2734677"/>
                <a:gd name="connsiteY68" fmla="*/ 1207698 h 1250830"/>
                <a:gd name="connsiteX69" fmla="*/ 1768415 w 2734677"/>
                <a:gd name="connsiteY69" fmla="*/ 1224951 h 1250830"/>
                <a:gd name="connsiteX70" fmla="*/ 1682151 w 2734677"/>
                <a:gd name="connsiteY70" fmla="*/ 1233577 h 1250830"/>
                <a:gd name="connsiteX71" fmla="*/ 1595887 w 2734677"/>
                <a:gd name="connsiteY71" fmla="*/ 1250830 h 1250830"/>
                <a:gd name="connsiteX72" fmla="*/ 1199072 w 2734677"/>
                <a:gd name="connsiteY72" fmla="*/ 1242204 h 1250830"/>
                <a:gd name="connsiteX73" fmla="*/ 1173193 w 2734677"/>
                <a:gd name="connsiteY73" fmla="*/ 1233577 h 1250830"/>
                <a:gd name="connsiteX74" fmla="*/ 1086928 w 2734677"/>
                <a:gd name="connsiteY74" fmla="*/ 1216324 h 1250830"/>
                <a:gd name="connsiteX75" fmla="*/ 1026544 w 2734677"/>
                <a:gd name="connsiteY75" fmla="*/ 1199071 h 1250830"/>
                <a:gd name="connsiteX76" fmla="*/ 1000664 w 2734677"/>
                <a:gd name="connsiteY76" fmla="*/ 1190445 h 1250830"/>
                <a:gd name="connsiteX77" fmla="*/ 897147 w 2734677"/>
                <a:gd name="connsiteY77" fmla="*/ 1173192 h 1250830"/>
                <a:gd name="connsiteX78" fmla="*/ 862642 w 2734677"/>
                <a:gd name="connsiteY78" fmla="*/ 1164566 h 1250830"/>
                <a:gd name="connsiteX79" fmla="*/ 819510 w 2734677"/>
                <a:gd name="connsiteY79" fmla="*/ 1155939 h 1250830"/>
                <a:gd name="connsiteX80" fmla="*/ 785004 w 2734677"/>
                <a:gd name="connsiteY80" fmla="*/ 1138687 h 1250830"/>
                <a:gd name="connsiteX81" fmla="*/ 759125 w 2734677"/>
                <a:gd name="connsiteY81" fmla="*/ 1130060 h 1250830"/>
                <a:gd name="connsiteX82" fmla="*/ 698740 w 2734677"/>
                <a:gd name="connsiteY82" fmla="*/ 1086928 h 1250830"/>
                <a:gd name="connsiteX83" fmla="*/ 664234 w 2734677"/>
                <a:gd name="connsiteY83" fmla="*/ 1069675 h 1250830"/>
                <a:gd name="connsiteX84" fmla="*/ 612476 w 2734677"/>
                <a:gd name="connsiteY84" fmla="*/ 1043796 h 1250830"/>
                <a:gd name="connsiteX85" fmla="*/ 586596 w 2734677"/>
                <a:gd name="connsiteY85" fmla="*/ 1026543 h 1250830"/>
                <a:gd name="connsiteX86" fmla="*/ 569344 w 2734677"/>
                <a:gd name="connsiteY86" fmla="*/ 1000664 h 1250830"/>
                <a:gd name="connsiteX87" fmla="*/ 526211 w 2734677"/>
                <a:gd name="connsiteY87" fmla="*/ 974785 h 1250830"/>
                <a:gd name="connsiteX88" fmla="*/ 474453 w 2734677"/>
                <a:gd name="connsiteY88" fmla="*/ 923026 h 1250830"/>
                <a:gd name="connsiteX89" fmla="*/ 448574 w 2734677"/>
                <a:gd name="connsiteY89" fmla="*/ 897147 h 1250830"/>
                <a:gd name="connsiteX90" fmla="*/ 422694 w 2734677"/>
                <a:gd name="connsiteY90" fmla="*/ 879894 h 1250830"/>
                <a:gd name="connsiteX91" fmla="*/ 405442 w 2734677"/>
                <a:gd name="connsiteY91" fmla="*/ 854015 h 1250830"/>
                <a:gd name="connsiteX92" fmla="*/ 379562 w 2734677"/>
                <a:gd name="connsiteY92" fmla="*/ 793630 h 1250830"/>
                <a:gd name="connsiteX93" fmla="*/ 345057 w 2734677"/>
                <a:gd name="connsiteY93" fmla="*/ 741871 h 1250830"/>
                <a:gd name="connsiteX94" fmla="*/ 284672 w 2734677"/>
                <a:gd name="connsiteY94" fmla="*/ 664234 h 1250830"/>
                <a:gd name="connsiteX95" fmla="*/ 267419 w 2734677"/>
                <a:gd name="connsiteY95" fmla="*/ 629728 h 1250830"/>
                <a:gd name="connsiteX96" fmla="*/ 258793 w 2734677"/>
                <a:gd name="connsiteY96" fmla="*/ 603849 h 1250830"/>
                <a:gd name="connsiteX97" fmla="*/ 224287 w 2734677"/>
                <a:gd name="connsiteY97" fmla="*/ 552090 h 1250830"/>
                <a:gd name="connsiteX98" fmla="*/ 207034 w 2734677"/>
                <a:gd name="connsiteY98" fmla="*/ 526211 h 1250830"/>
                <a:gd name="connsiteX99" fmla="*/ 181155 w 2734677"/>
                <a:gd name="connsiteY99" fmla="*/ 500332 h 1250830"/>
                <a:gd name="connsiteX100" fmla="*/ 120770 w 2734677"/>
                <a:gd name="connsiteY100" fmla="*/ 414068 h 1250830"/>
                <a:gd name="connsiteX101" fmla="*/ 94891 w 2734677"/>
                <a:gd name="connsiteY101" fmla="*/ 396815 h 1250830"/>
                <a:gd name="connsiteX102" fmla="*/ 69011 w 2734677"/>
                <a:gd name="connsiteY102" fmla="*/ 336430 h 1250830"/>
                <a:gd name="connsiteX103" fmla="*/ 51759 w 2734677"/>
                <a:gd name="connsiteY103" fmla="*/ 310551 h 1250830"/>
                <a:gd name="connsiteX104" fmla="*/ 34506 w 2734677"/>
                <a:gd name="connsiteY104" fmla="*/ 258792 h 1250830"/>
                <a:gd name="connsiteX105" fmla="*/ 25879 w 2734677"/>
                <a:gd name="connsiteY105" fmla="*/ 232913 h 1250830"/>
                <a:gd name="connsiteX106" fmla="*/ 17253 w 2734677"/>
                <a:gd name="connsiteY106" fmla="*/ 198407 h 1250830"/>
                <a:gd name="connsiteX107" fmla="*/ 0 w 2734677"/>
                <a:gd name="connsiteY107" fmla="*/ 146649 h 1250830"/>
                <a:gd name="connsiteX108" fmla="*/ 8627 w 2734677"/>
                <a:gd name="connsiteY108" fmla="*/ 43132 h 1250830"/>
                <a:gd name="connsiteX109" fmla="*/ 43132 w 2734677"/>
                <a:gd name="connsiteY109" fmla="*/ 0 h 125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734677" h="1250830">
                  <a:moveTo>
                    <a:pt x="43132" y="0"/>
                  </a:moveTo>
                  <a:lnTo>
                    <a:pt x="43132" y="0"/>
                  </a:lnTo>
                  <a:cubicBezTo>
                    <a:pt x="66136" y="11502"/>
                    <a:pt x="89928" y="21546"/>
                    <a:pt x="112144" y="34505"/>
                  </a:cubicBezTo>
                  <a:cubicBezTo>
                    <a:pt x="124563" y="41749"/>
                    <a:pt x="133790" y="53955"/>
                    <a:pt x="146649" y="60385"/>
                  </a:cubicBezTo>
                  <a:cubicBezTo>
                    <a:pt x="162915" y="68518"/>
                    <a:pt x="198408" y="77637"/>
                    <a:pt x="198408" y="77637"/>
                  </a:cubicBezTo>
                  <a:cubicBezTo>
                    <a:pt x="272574" y="127082"/>
                    <a:pt x="178737" y="67801"/>
                    <a:pt x="250166" y="103517"/>
                  </a:cubicBezTo>
                  <a:cubicBezTo>
                    <a:pt x="259439" y="108154"/>
                    <a:pt x="266772" y="116134"/>
                    <a:pt x="276045" y="120770"/>
                  </a:cubicBezTo>
                  <a:cubicBezTo>
                    <a:pt x="289895" y="127695"/>
                    <a:pt x="305327" y="131097"/>
                    <a:pt x="319177" y="138022"/>
                  </a:cubicBezTo>
                  <a:cubicBezTo>
                    <a:pt x="328450" y="142659"/>
                    <a:pt x="335784" y="150638"/>
                    <a:pt x="345057" y="155275"/>
                  </a:cubicBezTo>
                  <a:cubicBezTo>
                    <a:pt x="350434" y="157963"/>
                    <a:pt x="400627" y="178167"/>
                    <a:pt x="414068" y="181154"/>
                  </a:cubicBezTo>
                  <a:cubicBezTo>
                    <a:pt x="431142" y="184948"/>
                    <a:pt x="448676" y="186351"/>
                    <a:pt x="465827" y="189781"/>
                  </a:cubicBezTo>
                  <a:cubicBezTo>
                    <a:pt x="477452" y="192106"/>
                    <a:pt x="488707" y="196082"/>
                    <a:pt x="500332" y="198407"/>
                  </a:cubicBezTo>
                  <a:cubicBezTo>
                    <a:pt x="517483" y="201837"/>
                    <a:pt x="535122" y="202792"/>
                    <a:pt x="552091" y="207034"/>
                  </a:cubicBezTo>
                  <a:cubicBezTo>
                    <a:pt x="569734" y="211445"/>
                    <a:pt x="586430" y="219061"/>
                    <a:pt x="603849" y="224287"/>
                  </a:cubicBezTo>
                  <a:cubicBezTo>
                    <a:pt x="615205" y="227694"/>
                    <a:pt x="626853" y="230038"/>
                    <a:pt x="638355" y="232913"/>
                  </a:cubicBezTo>
                  <a:cubicBezTo>
                    <a:pt x="646981" y="238664"/>
                    <a:pt x="654608" y="246316"/>
                    <a:pt x="664234" y="250166"/>
                  </a:cubicBezTo>
                  <a:cubicBezTo>
                    <a:pt x="683671" y="257941"/>
                    <a:pt x="704568" y="261404"/>
                    <a:pt x="724619" y="267419"/>
                  </a:cubicBezTo>
                  <a:cubicBezTo>
                    <a:pt x="779365" y="283843"/>
                    <a:pt x="720079" y="271700"/>
                    <a:pt x="810883" y="284671"/>
                  </a:cubicBezTo>
                  <a:cubicBezTo>
                    <a:pt x="858889" y="316676"/>
                    <a:pt x="833022" y="304175"/>
                    <a:pt x="923027" y="319177"/>
                  </a:cubicBezTo>
                  <a:lnTo>
                    <a:pt x="974785" y="327804"/>
                  </a:lnTo>
                  <a:cubicBezTo>
                    <a:pt x="989211" y="330427"/>
                    <a:pt x="1003402" y="334357"/>
                    <a:pt x="1017917" y="336430"/>
                  </a:cubicBezTo>
                  <a:cubicBezTo>
                    <a:pt x="1043694" y="340112"/>
                    <a:pt x="1069745" y="341615"/>
                    <a:pt x="1095555" y="345056"/>
                  </a:cubicBezTo>
                  <a:cubicBezTo>
                    <a:pt x="1140870" y="351098"/>
                    <a:pt x="1142639" y="352515"/>
                    <a:pt x="1181819" y="362309"/>
                  </a:cubicBezTo>
                  <a:lnTo>
                    <a:pt x="1656272" y="353683"/>
                  </a:lnTo>
                  <a:cubicBezTo>
                    <a:pt x="1668121" y="353281"/>
                    <a:pt x="1679113" y="347177"/>
                    <a:pt x="1690777" y="345056"/>
                  </a:cubicBezTo>
                  <a:cubicBezTo>
                    <a:pt x="1729456" y="338023"/>
                    <a:pt x="1791762" y="331919"/>
                    <a:pt x="1828800" y="327804"/>
                  </a:cubicBezTo>
                  <a:cubicBezTo>
                    <a:pt x="1915444" y="306143"/>
                    <a:pt x="1875324" y="318047"/>
                    <a:pt x="1949570" y="293298"/>
                  </a:cubicBezTo>
                  <a:cubicBezTo>
                    <a:pt x="1958196" y="290422"/>
                    <a:pt x="1967883" y="289715"/>
                    <a:pt x="1975449" y="284671"/>
                  </a:cubicBezTo>
                  <a:cubicBezTo>
                    <a:pt x="1984075" y="278920"/>
                    <a:pt x="1991854" y="271630"/>
                    <a:pt x="2001328" y="267419"/>
                  </a:cubicBezTo>
                  <a:cubicBezTo>
                    <a:pt x="2017947" y="260033"/>
                    <a:pt x="2053087" y="250166"/>
                    <a:pt x="2053087" y="250166"/>
                  </a:cubicBezTo>
                  <a:cubicBezTo>
                    <a:pt x="2072165" y="231088"/>
                    <a:pt x="2080826" y="219044"/>
                    <a:pt x="2104845" y="207034"/>
                  </a:cubicBezTo>
                  <a:cubicBezTo>
                    <a:pt x="2112978" y="202967"/>
                    <a:pt x="2122098" y="201283"/>
                    <a:pt x="2130725" y="198407"/>
                  </a:cubicBezTo>
                  <a:cubicBezTo>
                    <a:pt x="2134656" y="195459"/>
                    <a:pt x="2181297" y="159481"/>
                    <a:pt x="2191110" y="155275"/>
                  </a:cubicBezTo>
                  <a:cubicBezTo>
                    <a:pt x="2229832" y="138680"/>
                    <a:pt x="2217900" y="154819"/>
                    <a:pt x="2251494" y="138022"/>
                  </a:cubicBezTo>
                  <a:cubicBezTo>
                    <a:pt x="2260767" y="133385"/>
                    <a:pt x="2268101" y="125407"/>
                    <a:pt x="2277374" y="120770"/>
                  </a:cubicBezTo>
                  <a:cubicBezTo>
                    <a:pt x="2291170" y="113872"/>
                    <a:pt x="2324851" y="107205"/>
                    <a:pt x="2337759" y="103517"/>
                  </a:cubicBezTo>
                  <a:cubicBezTo>
                    <a:pt x="2346502" y="101019"/>
                    <a:pt x="2354895" y="97388"/>
                    <a:pt x="2363638" y="94890"/>
                  </a:cubicBezTo>
                  <a:cubicBezTo>
                    <a:pt x="2375038" y="91633"/>
                    <a:pt x="2386744" y="89521"/>
                    <a:pt x="2398144" y="86264"/>
                  </a:cubicBezTo>
                  <a:cubicBezTo>
                    <a:pt x="2406887" y="83766"/>
                    <a:pt x="2415665" y="81219"/>
                    <a:pt x="2424023" y="77637"/>
                  </a:cubicBezTo>
                  <a:cubicBezTo>
                    <a:pt x="2435842" y="72571"/>
                    <a:pt x="2446329" y="64451"/>
                    <a:pt x="2458528" y="60385"/>
                  </a:cubicBezTo>
                  <a:cubicBezTo>
                    <a:pt x="2472438" y="55748"/>
                    <a:pt x="2487436" y="55314"/>
                    <a:pt x="2501660" y="51758"/>
                  </a:cubicBezTo>
                  <a:cubicBezTo>
                    <a:pt x="2581441" y="31813"/>
                    <a:pt x="2437169" y="54429"/>
                    <a:pt x="2596551" y="34505"/>
                  </a:cubicBezTo>
                  <a:cubicBezTo>
                    <a:pt x="2613804" y="37381"/>
                    <a:pt x="2632666" y="35310"/>
                    <a:pt x="2648310" y="43132"/>
                  </a:cubicBezTo>
                  <a:cubicBezTo>
                    <a:pt x="2657583" y="47769"/>
                    <a:pt x="2661351" y="59537"/>
                    <a:pt x="2665562" y="69011"/>
                  </a:cubicBezTo>
                  <a:cubicBezTo>
                    <a:pt x="2706621" y="161397"/>
                    <a:pt x="2661024" y="88085"/>
                    <a:pt x="2700068" y="146649"/>
                  </a:cubicBezTo>
                  <a:cubicBezTo>
                    <a:pt x="2702943" y="155275"/>
                    <a:pt x="2706196" y="163785"/>
                    <a:pt x="2708694" y="172528"/>
                  </a:cubicBezTo>
                  <a:cubicBezTo>
                    <a:pt x="2716819" y="200964"/>
                    <a:pt x="2720015" y="220506"/>
                    <a:pt x="2725947" y="250166"/>
                  </a:cubicBezTo>
                  <a:cubicBezTo>
                    <a:pt x="2729652" y="302039"/>
                    <a:pt x="2743588" y="400748"/>
                    <a:pt x="2725947" y="457200"/>
                  </a:cubicBezTo>
                  <a:cubicBezTo>
                    <a:pt x="2719762" y="476991"/>
                    <a:pt x="2706104" y="494296"/>
                    <a:pt x="2691442" y="508958"/>
                  </a:cubicBezTo>
                  <a:lnTo>
                    <a:pt x="2639683" y="560717"/>
                  </a:lnTo>
                  <a:cubicBezTo>
                    <a:pt x="2631057" y="569343"/>
                    <a:pt x="2623955" y="579829"/>
                    <a:pt x="2613804" y="586596"/>
                  </a:cubicBezTo>
                  <a:lnTo>
                    <a:pt x="2587925" y="603849"/>
                  </a:lnTo>
                  <a:cubicBezTo>
                    <a:pt x="2544614" y="668815"/>
                    <a:pt x="2595465" y="586253"/>
                    <a:pt x="2562045" y="664234"/>
                  </a:cubicBezTo>
                  <a:cubicBezTo>
                    <a:pt x="2534940" y="727480"/>
                    <a:pt x="2547660" y="641274"/>
                    <a:pt x="2527540" y="741871"/>
                  </a:cubicBezTo>
                  <a:cubicBezTo>
                    <a:pt x="2525861" y="750266"/>
                    <a:pt x="2514971" y="808267"/>
                    <a:pt x="2510287" y="819509"/>
                  </a:cubicBezTo>
                  <a:cubicBezTo>
                    <a:pt x="2488542" y="871696"/>
                    <a:pt x="2483034" y="877641"/>
                    <a:pt x="2458528" y="914400"/>
                  </a:cubicBezTo>
                  <a:cubicBezTo>
                    <a:pt x="2449882" y="940338"/>
                    <a:pt x="2451230" y="943861"/>
                    <a:pt x="2432649" y="966158"/>
                  </a:cubicBezTo>
                  <a:cubicBezTo>
                    <a:pt x="2424839" y="975530"/>
                    <a:pt x="2414709" y="982774"/>
                    <a:pt x="2406770" y="992037"/>
                  </a:cubicBezTo>
                  <a:cubicBezTo>
                    <a:pt x="2397413" y="1002953"/>
                    <a:pt x="2391637" y="1016991"/>
                    <a:pt x="2380891" y="1026543"/>
                  </a:cubicBezTo>
                  <a:cubicBezTo>
                    <a:pt x="2365393" y="1040319"/>
                    <a:pt x="2346385" y="1049547"/>
                    <a:pt x="2329132" y="1061049"/>
                  </a:cubicBezTo>
                  <a:cubicBezTo>
                    <a:pt x="2320506" y="1066800"/>
                    <a:pt x="2310584" y="1070971"/>
                    <a:pt x="2303253" y="1078302"/>
                  </a:cubicBezTo>
                  <a:cubicBezTo>
                    <a:pt x="2294627" y="1086928"/>
                    <a:pt x="2288038" y="1098256"/>
                    <a:pt x="2277374" y="1104181"/>
                  </a:cubicBezTo>
                  <a:cubicBezTo>
                    <a:pt x="2241687" y="1124007"/>
                    <a:pt x="2195138" y="1125243"/>
                    <a:pt x="2156604" y="1130060"/>
                  </a:cubicBezTo>
                  <a:cubicBezTo>
                    <a:pt x="2145102" y="1132936"/>
                    <a:pt x="2133498" y="1135430"/>
                    <a:pt x="2122098" y="1138687"/>
                  </a:cubicBezTo>
                  <a:cubicBezTo>
                    <a:pt x="2113355" y="1141185"/>
                    <a:pt x="2104992" y="1144921"/>
                    <a:pt x="2096219" y="1147313"/>
                  </a:cubicBezTo>
                  <a:cubicBezTo>
                    <a:pt x="2073343" y="1153552"/>
                    <a:pt x="2050212" y="1158815"/>
                    <a:pt x="2027208" y="1164566"/>
                  </a:cubicBezTo>
                  <a:cubicBezTo>
                    <a:pt x="2015706" y="1167441"/>
                    <a:pt x="2003949" y="1169443"/>
                    <a:pt x="1992702" y="1173192"/>
                  </a:cubicBezTo>
                  <a:cubicBezTo>
                    <a:pt x="1961112" y="1183723"/>
                    <a:pt x="1931877" y="1194204"/>
                    <a:pt x="1897811" y="1199071"/>
                  </a:cubicBezTo>
                  <a:cubicBezTo>
                    <a:pt x="1877683" y="1201947"/>
                    <a:pt x="1857365" y="1203710"/>
                    <a:pt x="1837427" y="1207698"/>
                  </a:cubicBezTo>
                  <a:cubicBezTo>
                    <a:pt x="1814176" y="1212348"/>
                    <a:pt x="1792009" y="1222592"/>
                    <a:pt x="1768415" y="1224951"/>
                  </a:cubicBezTo>
                  <a:cubicBezTo>
                    <a:pt x="1739660" y="1227826"/>
                    <a:pt x="1710826" y="1229993"/>
                    <a:pt x="1682151" y="1233577"/>
                  </a:cubicBezTo>
                  <a:cubicBezTo>
                    <a:pt x="1639858" y="1238864"/>
                    <a:pt x="1633019" y="1241548"/>
                    <a:pt x="1595887" y="1250830"/>
                  </a:cubicBezTo>
                  <a:lnTo>
                    <a:pt x="1199072" y="1242204"/>
                  </a:lnTo>
                  <a:cubicBezTo>
                    <a:pt x="1189987" y="1241833"/>
                    <a:pt x="1182053" y="1235622"/>
                    <a:pt x="1173193" y="1233577"/>
                  </a:cubicBezTo>
                  <a:cubicBezTo>
                    <a:pt x="1144620" y="1226983"/>
                    <a:pt x="1114748" y="1225597"/>
                    <a:pt x="1086928" y="1216324"/>
                  </a:cubicBezTo>
                  <a:cubicBezTo>
                    <a:pt x="1024885" y="1195644"/>
                    <a:pt x="1102358" y="1220732"/>
                    <a:pt x="1026544" y="1199071"/>
                  </a:cubicBezTo>
                  <a:cubicBezTo>
                    <a:pt x="1017801" y="1196573"/>
                    <a:pt x="1009407" y="1192943"/>
                    <a:pt x="1000664" y="1190445"/>
                  </a:cubicBezTo>
                  <a:cubicBezTo>
                    <a:pt x="946308" y="1174915"/>
                    <a:pt x="972761" y="1185794"/>
                    <a:pt x="897147" y="1173192"/>
                  </a:cubicBezTo>
                  <a:cubicBezTo>
                    <a:pt x="885453" y="1171243"/>
                    <a:pt x="874215" y="1167138"/>
                    <a:pt x="862642" y="1164566"/>
                  </a:cubicBezTo>
                  <a:cubicBezTo>
                    <a:pt x="848329" y="1161385"/>
                    <a:pt x="833887" y="1158815"/>
                    <a:pt x="819510" y="1155939"/>
                  </a:cubicBezTo>
                  <a:cubicBezTo>
                    <a:pt x="808008" y="1150188"/>
                    <a:pt x="796824" y="1143753"/>
                    <a:pt x="785004" y="1138687"/>
                  </a:cubicBezTo>
                  <a:cubicBezTo>
                    <a:pt x="776646" y="1135105"/>
                    <a:pt x="767258" y="1134127"/>
                    <a:pt x="759125" y="1130060"/>
                  </a:cubicBezTo>
                  <a:cubicBezTo>
                    <a:pt x="740868" y="1120931"/>
                    <a:pt x="714380" y="1096703"/>
                    <a:pt x="698740" y="1086928"/>
                  </a:cubicBezTo>
                  <a:cubicBezTo>
                    <a:pt x="687835" y="1080112"/>
                    <a:pt x="675399" y="1076055"/>
                    <a:pt x="664234" y="1069675"/>
                  </a:cubicBezTo>
                  <a:cubicBezTo>
                    <a:pt x="617411" y="1042919"/>
                    <a:pt x="659924" y="1059611"/>
                    <a:pt x="612476" y="1043796"/>
                  </a:cubicBezTo>
                  <a:cubicBezTo>
                    <a:pt x="603849" y="1038045"/>
                    <a:pt x="593927" y="1033874"/>
                    <a:pt x="586596" y="1026543"/>
                  </a:cubicBezTo>
                  <a:cubicBezTo>
                    <a:pt x="579265" y="1019212"/>
                    <a:pt x="577216" y="1007411"/>
                    <a:pt x="569344" y="1000664"/>
                  </a:cubicBezTo>
                  <a:cubicBezTo>
                    <a:pt x="556614" y="989752"/>
                    <a:pt x="539188" y="985402"/>
                    <a:pt x="526211" y="974785"/>
                  </a:cubicBezTo>
                  <a:cubicBezTo>
                    <a:pt x="507327" y="959335"/>
                    <a:pt x="491706" y="940279"/>
                    <a:pt x="474453" y="923026"/>
                  </a:cubicBezTo>
                  <a:cubicBezTo>
                    <a:pt x="465827" y="914400"/>
                    <a:pt x="458725" y="903914"/>
                    <a:pt x="448574" y="897147"/>
                  </a:cubicBezTo>
                  <a:lnTo>
                    <a:pt x="422694" y="879894"/>
                  </a:lnTo>
                  <a:cubicBezTo>
                    <a:pt x="416943" y="871268"/>
                    <a:pt x="410078" y="863288"/>
                    <a:pt x="405442" y="854015"/>
                  </a:cubicBezTo>
                  <a:cubicBezTo>
                    <a:pt x="369747" y="782624"/>
                    <a:pt x="433411" y="883380"/>
                    <a:pt x="379562" y="793630"/>
                  </a:cubicBezTo>
                  <a:cubicBezTo>
                    <a:pt x="368894" y="775850"/>
                    <a:pt x="359719" y="756533"/>
                    <a:pt x="345057" y="741871"/>
                  </a:cubicBezTo>
                  <a:cubicBezTo>
                    <a:pt x="316655" y="713471"/>
                    <a:pt x="305309" y="705509"/>
                    <a:pt x="284672" y="664234"/>
                  </a:cubicBezTo>
                  <a:cubicBezTo>
                    <a:pt x="278921" y="652732"/>
                    <a:pt x="272485" y="641548"/>
                    <a:pt x="267419" y="629728"/>
                  </a:cubicBezTo>
                  <a:cubicBezTo>
                    <a:pt x="263837" y="621370"/>
                    <a:pt x="263209" y="611798"/>
                    <a:pt x="258793" y="603849"/>
                  </a:cubicBezTo>
                  <a:cubicBezTo>
                    <a:pt x="248723" y="585723"/>
                    <a:pt x="235789" y="569343"/>
                    <a:pt x="224287" y="552090"/>
                  </a:cubicBezTo>
                  <a:cubicBezTo>
                    <a:pt x="218536" y="543464"/>
                    <a:pt x="214365" y="533542"/>
                    <a:pt x="207034" y="526211"/>
                  </a:cubicBezTo>
                  <a:cubicBezTo>
                    <a:pt x="198408" y="517585"/>
                    <a:pt x="188645" y="509962"/>
                    <a:pt x="181155" y="500332"/>
                  </a:cubicBezTo>
                  <a:cubicBezTo>
                    <a:pt x="171290" y="487648"/>
                    <a:pt x="136476" y="429774"/>
                    <a:pt x="120770" y="414068"/>
                  </a:cubicBezTo>
                  <a:cubicBezTo>
                    <a:pt x="113439" y="406737"/>
                    <a:pt x="103517" y="402566"/>
                    <a:pt x="94891" y="396815"/>
                  </a:cubicBezTo>
                  <a:cubicBezTo>
                    <a:pt x="85212" y="367781"/>
                    <a:pt x="86066" y="366277"/>
                    <a:pt x="69011" y="336430"/>
                  </a:cubicBezTo>
                  <a:cubicBezTo>
                    <a:pt x="63867" y="327428"/>
                    <a:pt x="55970" y="320025"/>
                    <a:pt x="51759" y="310551"/>
                  </a:cubicBezTo>
                  <a:cubicBezTo>
                    <a:pt x="44373" y="293932"/>
                    <a:pt x="40257" y="276045"/>
                    <a:pt x="34506" y="258792"/>
                  </a:cubicBezTo>
                  <a:cubicBezTo>
                    <a:pt x="31630" y="250166"/>
                    <a:pt x="28084" y="241735"/>
                    <a:pt x="25879" y="232913"/>
                  </a:cubicBezTo>
                  <a:cubicBezTo>
                    <a:pt x="23004" y="221411"/>
                    <a:pt x="20660" y="209763"/>
                    <a:pt x="17253" y="198407"/>
                  </a:cubicBezTo>
                  <a:cubicBezTo>
                    <a:pt x="12027" y="180988"/>
                    <a:pt x="0" y="146649"/>
                    <a:pt x="0" y="146649"/>
                  </a:cubicBezTo>
                  <a:cubicBezTo>
                    <a:pt x="2876" y="112143"/>
                    <a:pt x="-885" y="76425"/>
                    <a:pt x="8627" y="43132"/>
                  </a:cubicBezTo>
                  <a:cubicBezTo>
                    <a:pt x="19465" y="5199"/>
                    <a:pt x="37381" y="7189"/>
                    <a:pt x="43132" y="0"/>
                  </a:cubicBezTo>
                  <a:close/>
                </a:path>
              </a:pathLst>
            </a:custGeom>
            <a:solidFill>
              <a:srgbClr val="B88C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278394" y="4590163"/>
              <a:ext cx="2562226" cy="605215"/>
            </a:xfrm>
            <a:custGeom>
              <a:avLst/>
              <a:gdLst>
                <a:gd name="connsiteX0" fmla="*/ 0 w 2581275"/>
                <a:gd name="connsiteY0" fmla="*/ 252413 h 605215"/>
                <a:gd name="connsiteX1" fmla="*/ 0 w 2581275"/>
                <a:gd name="connsiteY1" fmla="*/ 252413 h 605215"/>
                <a:gd name="connsiteX2" fmla="*/ 185737 w 2581275"/>
                <a:gd name="connsiteY2" fmla="*/ 352425 h 605215"/>
                <a:gd name="connsiteX3" fmla="*/ 200025 w 2581275"/>
                <a:gd name="connsiteY3" fmla="*/ 357188 h 605215"/>
                <a:gd name="connsiteX4" fmla="*/ 219075 w 2581275"/>
                <a:gd name="connsiteY4" fmla="*/ 361950 h 605215"/>
                <a:gd name="connsiteX5" fmla="*/ 233362 w 2581275"/>
                <a:gd name="connsiteY5" fmla="*/ 371475 h 605215"/>
                <a:gd name="connsiteX6" fmla="*/ 261937 w 2581275"/>
                <a:gd name="connsiteY6" fmla="*/ 381000 h 605215"/>
                <a:gd name="connsiteX7" fmla="*/ 276225 w 2581275"/>
                <a:gd name="connsiteY7" fmla="*/ 390525 h 605215"/>
                <a:gd name="connsiteX8" fmla="*/ 314325 w 2581275"/>
                <a:gd name="connsiteY8" fmla="*/ 400050 h 605215"/>
                <a:gd name="connsiteX9" fmla="*/ 328612 w 2581275"/>
                <a:gd name="connsiteY9" fmla="*/ 404813 h 605215"/>
                <a:gd name="connsiteX10" fmla="*/ 342900 w 2581275"/>
                <a:gd name="connsiteY10" fmla="*/ 414338 h 605215"/>
                <a:gd name="connsiteX11" fmla="*/ 361950 w 2581275"/>
                <a:gd name="connsiteY11" fmla="*/ 419100 h 605215"/>
                <a:gd name="connsiteX12" fmla="*/ 376237 w 2581275"/>
                <a:gd name="connsiteY12" fmla="*/ 423863 h 605215"/>
                <a:gd name="connsiteX13" fmla="*/ 419100 w 2581275"/>
                <a:gd name="connsiteY13" fmla="*/ 438150 h 605215"/>
                <a:gd name="connsiteX14" fmla="*/ 461962 w 2581275"/>
                <a:gd name="connsiteY14" fmla="*/ 452438 h 605215"/>
                <a:gd name="connsiteX15" fmla="*/ 490537 w 2581275"/>
                <a:gd name="connsiteY15" fmla="*/ 461963 h 605215"/>
                <a:gd name="connsiteX16" fmla="*/ 528637 w 2581275"/>
                <a:gd name="connsiteY16" fmla="*/ 471488 h 605215"/>
                <a:gd name="connsiteX17" fmla="*/ 542925 w 2581275"/>
                <a:gd name="connsiteY17" fmla="*/ 476250 h 605215"/>
                <a:gd name="connsiteX18" fmla="*/ 566737 w 2581275"/>
                <a:gd name="connsiteY18" fmla="*/ 481013 h 605215"/>
                <a:gd name="connsiteX19" fmla="*/ 604837 w 2581275"/>
                <a:gd name="connsiteY19" fmla="*/ 490538 h 605215"/>
                <a:gd name="connsiteX20" fmla="*/ 628650 w 2581275"/>
                <a:gd name="connsiteY20" fmla="*/ 495300 h 605215"/>
                <a:gd name="connsiteX21" fmla="*/ 647700 w 2581275"/>
                <a:gd name="connsiteY21" fmla="*/ 500063 h 605215"/>
                <a:gd name="connsiteX22" fmla="*/ 676275 w 2581275"/>
                <a:gd name="connsiteY22" fmla="*/ 509588 h 605215"/>
                <a:gd name="connsiteX23" fmla="*/ 719137 w 2581275"/>
                <a:gd name="connsiteY23" fmla="*/ 519113 h 605215"/>
                <a:gd name="connsiteX24" fmla="*/ 752475 w 2581275"/>
                <a:gd name="connsiteY24" fmla="*/ 533400 h 605215"/>
                <a:gd name="connsiteX25" fmla="*/ 819150 w 2581275"/>
                <a:gd name="connsiteY25" fmla="*/ 547688 h 605215"/>
                <a:gd name="connsiteX26" fmla="*/ 842962 w 2581275"/>
                <a:gd name="connsiteY26" fmla="*/ 552450 h 605215"/>
                <a:gd name="connsiteX27" fmla="*/ 857250 w 2581275"/>
                <a:gd name="connsiteY27" fmla="*/ 557213 h 605215"/>
                <a:gd name="connsiteX28" fmla="*/ 895350 w 2581275"/>
                <a:gd name="connsiteY28" fmla="*/ 561975 h 605215"/>
                <a:gd name="connsiteX29" fmla="*/ 914400 w 2581275"/>
                <a:gd name="connsiteY29" fmla="*/ 566738 h 605215"/>
                <a:gd name="connsiteX30" fmla="*/ 928687 w 2581275"/>
                <a:gd name="connsiteY30" fmla="*/ 571500 h 605215"/>
                <a:gd name="connsiteX31" fmla="*/ 976312 w 2581275"/>
                <a:gd name="connsiteY31" fmla="*/ 576263 h 605215"/>
                <a:gd name="connsiteX32" fmla="*/ 1019175 w 2581275"/>
                <a:gd name="connsiteY32" fmla="*/ 581025 h 605215"/>
                <a:gd name="connsiteX33" fmla="*/ 1042987 w 2581275"/>
                <a:gd name="connsiteY33" fmla="*/ 585788 h 605215"/>
                <a:gd name="connsiteX34" fmla="*/ 1195387 w 2581275"/>
                <a:gd name="connsiteY34" fmla="*/ 595313 h 605215"/>
                <a:gd name="connsiteX35" fmla="*/ 1481137 w 2581275"/>
                <a:gd name="connsiteY35" fmla="*/ 604838 h 605215"/>
                <a:gd name="connsiteX36" fmla="*/ 1790700 w 2581275"/>
                <a:gd name="connsiteY36" fmla="*/ 600075 h 605215"/>
                <a:gd name="connsiteX37" fmla="*/ 1833562 w 2581275"/>
                <a:gd name="connsiteY37" fmla="*/ 590550 h 605215"/>
                <a:gd name="connsiteX38" fmla="*/ 1847850 w 2581275"/>
                <a:gd name="connsiteY38" fmla="*/ 585788 h 605215"/>
                <a:gd name="connsiteX39" fmla="*/ 1885950 w 2581275"/>
                <a:gd name="connsiteY39" fmla="*/ 576263 h 605215"/>
                <a:gd name="connsiteX40" fmla="*/ 1900237 w 2581275"/>
                <a:gd name="connsiteY40" fmla="*/ 561975 h 605215"/>
                <a:gd name="connsiteX41" fmla="*/ 1914525 w 2581275"/>
                <a:gd name="connsiteY41" fmla="*/ 557213 h 605215"/>
                <a:gd name="connsiteX42" fmla="*/ 1952625 w 2581275"/>
                <a:gd name="connsiteY42" fmla="*/ 547688 h 605215"/>
                <a:gd name="connsiteX43" fmla="*/ 1966912 w 2581275"/>
                <a:gd name="connsiteY43" fmla="*/ 538163 h 605215"/>
                <a:gd name="connsiteX44" fmla="*/ 2005012 w 2581275"/>
                <a:gd name="connsiteY44" fmla="*/ 523875 h 605215"/>
                <a:gd name="connsiteX45" fmla="*/ 2038350 w 2581275"/>
                <a:gd name="connsiteY45" fmla="*/ 514350 h 605215"/>
                <a:gd name="connsiteX46" fmla="*/ 2052637 w 2581275"/>
                <a:gd name="connsiteY46" fmla="*/ 504825 h 605215"/>
                <a:gd name="connsiteX47" fmla="*/ 2085975 w 2581275"/>
                <a:gd name="connsiteY47" fmla="*/ 495300 h 605215"/>
                <a:gd name="connsiteX48" fmla="*/ 2100262 w 2581275"/>
                <a:gd name="connsiteY48" fmla="*/ 485775 h 605215"/>
                <a:gd name="connsiteX49" fmla="*/ 2138362 w 2581275"/>
                <a:gd name="connsiteY49" fmla="*/ 476250 h 605215"/>
                <a:gd name="connsiteX50" fmla="*/ 2181225 w 2581275"/>
                <a:gd name="connsiteY50" fmla="*/ 457200 h 605215"/>
                <a:gd name="connsiteX51" fmla="*/ 2219325 w 2581275"/>
                <a:gd name="connsiteY51" fmla="*/ 447675 h 605215"/>
                <a:gd name="connsiteX52" fmla="*/ 2247900 w 2581275"/>
                <a:gd name="connsiteY52" fmla="*/ 438150 h 605215"/>
                <a:gd name="connsiteX53" fmla="*/ 2262187 w 2581275"/>
                <a:gd name="connsiteY53" fmla="*/ 428625 h 605215"/>
                <a:gd name="connsiteX54" fmla="*/ 2286000 w 2581275"/>
                <a:gd name="connsiteY54" fmla="*/ 423863 h 605215"/>
                <a:gd name="connsiteX55" fmla="*/ 2319337 w 2581275"/>
                <a:gd name="connsiteY55" fmla="*/ 414338 h 605215"/>
                <a:gd name="connsiteX56" fmla="*/ 2338387 w 2581275"/>
                <a:gd name="connsiteY56" fmla="*/ 409575 h 605215"/>
                <a:gd name="connsiteX57" fmla="*/ 2357437 w 2581275"/>
                <a:gd name="connsiteY57" fmla="*/ 400050 h 605215"/>
                <a:gd name="connsiteX58" fmla="*/ 2381250 w 2581275"/>
                <a:gd name="connsiteY58" fmla="*/ 395288 h 605215"/>
                <a:gd name="connsiteX59" fmla="*/ 2395537 w 2581275"/>
                <a:gd name="connsiteY59" fmla="*/ 390525 h 605215"/>
                <a:gd name="connsiteX60" fmla="*/ 2414587 w 2581275"/>
                <a:gd name="connsiteY60" fmla="*/ 385763 h 605215"/>
                <a:gd name="connsiteX61" fmla="*/ 2443162 w 2581275"/>
                <a:gd name="connsiteY61" fmla="*/ 376238 h 605215"/>
                <a:gd name="connsiteX62" fmla="*/ 2457450 w 2581275"/>
                <a:gd name="connsiteY62" fmla="*/ 371475 h 605215"/>
                <a:gd name="connsiteX63" fmla="*/ 2486025 w 2581275"/>
                <a:gd name="connsiteY63" fmla="*/ 357188 h 605215"/>
                <a:gd name="connsiteX64" fmla="*/ 2509837 w 2581275"/>
                <a:gd name="connsiteY64" fmla="*/ 338138 h 605215"/>
                <a:gd name="connsiteX65" fmla="*/ 2524125 w 2581275"/>
                <a:gd name="connsiteY65" fmla="*/ 323850 h 605215"/>
                <a:gd name="connsiteX66" fmla="*/ 2552700 w 2581275"/>
                <a:gd name="connsiteY66" fmla="*/ 304800 h 605215"/>
                <a:gd name="connsiteX67" fmla="*/ 2562225 w 2581275"/>
                <a:gd name="connsiteY67" fmla="*/ 290513 h 605215"/>
                <a:gd name="connsiteX68" fmla="*/ 2576512 w 2581275"/>
                <a:gd name="connsiteY68" fmla="*/ 280988 h 605215"/>
                <a:gd name="connsiteX69" fmla="*/ 2581275 w 2581275"/>
                <a:gd name="connsiteY69" fmla="*/ 266700 h 605215"/>
                <a:gd name="connsiteX70" fmla="*/ 2576512 w 2581275"/>
                <a:gd name="connsiteY70" fmla="*/ 252413 h 605215"/>
                <a:gd name="connsiteX71" fmla="*/ 2562225 w 2581275"/>
                <a:gd name="connsiteY71" fmla="*/ 247650 h 605215"/>
                <a:gd name="connsiteX72" fmla="*/ 2533650 w 2581275"/>
                <a:gd name="connsiteY72" fmla="*/ 242888 h 605215"/>
                <a:gd name="connsiteX73" fmla="*/ 2505075 w 2581275"/>
                <a:gd name="connsiteY73" fmla="*/ 233363 h 605215"/>
                <a:gd name="connsiteX74" fmla="*/ 2466975 w 2581275"/>
                <a:gd name="connsiteY74" fmla="*/ 223838 h 605215"/>
                <a:gd name="connsiteX75" fmla="*/ 2438400 w 2581275"/>
                <a:gd name="connsiteY75" fmla="*/ 214313 h 605215"/>
                <a:gd name="connsiteX76" fmla="*/ 2424112 w 2581275"/>
                <a:gd name="connsiteY76" fmla="*/ 209550 h 605215"/>
                <a:gd name="connsiteX77" fmla="*/ 2405062 w 2581275"/>
                <a:gd name="connsiteY77" fmla="*/ 204788 h 605215"/>
                <a:gd name="connsiteX78" fmla="*/ 2376487 w 2581275"/>
                <a:gd name="connsiteY78" fmla="*/ 195263 h 605215"/>
                <a:gd name="connsiteX79" fmla="*/ 2324100 w 2581275"/>
                <a:gd name="connsiteY79" fmla="*/ 166688 h 605215"/>
                <a:gd name="connsiteX80" fmla="*/ 2309812 w 2581275"/>
                <a:gd name="connsiteY80" fmla="*/ 161925 h 605215"/>
                <a:gd name="connsiteX81" fmla="*/ 2276475 w 2581275"/>
                <a:gd name="connsiteY81" fmla="*/ 152400 h 605215"/>
                <a:gd name="connsiteX82" fmla="*/ 2262187 w 2581275"/>
                <a:gd name="connsiteY82" fmla="*/ 142875 h 605215"/>
                <a:gd name="connsiteX83" fmla="*/ 2214562 w 2581275"/>
                <a:gd name="connsiteY83" fmla="*/ 128588 h 605215"/>
                <a:gd name="connsiteX84" fmla="*/ 2171700 w 2581275"/>
                <a:gd name="connsiteY84" fmla="*/ 114300 h 605215"/>
                <a:gd name="connsiteX85" fmla="*/ 2143125 w 2581275"/>
                <a:gd name="connsiteY85" fmla="*/ 104775 h 605215"/>
                <a:gd name="connsiteX86" fmla="*/ 2105025 w 2581275"/>
                <a:gd name="connsiteY86" fmla="*/ 90488 h 605215"/>
                <a:gd name="connsiteX87" fmla="*/ 2081212 w 2581275"/>
                <a:gd name="connsiteY87" fmla="*/ 85725 h 605215"/>
                <a:gd name="connsiteX88" fmla="*/ 2066925 w 2581275"/>
                <a:gd name="connsiteY88" fmla="*/ 80963 h 605215"/>
                <a:gd name="connsiteX89" fmla="*/ 2043112 w 2581275"/>
                <a:gd name="connsiteY89" fmla="*/ 76200 h 605215"/>
                <a:gd name="connsiteX90" fmla="*/ 2024062 w 2581275"/>
                <a:gd name="connsiteY90" fmla="*/ 71438 h 605215"/>
                <a:gd name="connsiteX91" fmla="*/ 2000250 w 2581275"/>
                <a:gd name="connsiteY91" fmla="*/ 66675 h 605215"/>
                <a:gd name="connsiteX92" fmla="*/ 1962150 w 2581275"/>
                <a:gd name="connsiteY92" fmla="*/ 57150 h 605215"/>
                <a:gd name="connsiteX93" fmla="*/ 1938337 w 2581275"/>
                <a:gd name="connsiteY93" fmla="*/ 52388 h 605215"/>
                <a:gd name="connsiteX94" fmla="*/ 1919287 w 2581275"/>
                <a:gd name="connsiteY94" fmla="*/ 47625 h 605215"/>
                <a:gd name="connsiteX95" fmla="*/ 1885950 w 2581275"/>
                <a:gd name="connsiteY95" fmla="*/ 42863 h 605215"/>
                <a:gd name="connsiteX96" fmla="*/ 1866900 w 2581275"/>
                <a:gd name="connsiteY96" fmla="*/ 38100 h 605215"/>
                <a:gd name="connsiteX97" fmla="*/ 1795462 w 2581275"/>
                <a:gd name="connsiteY97" fmla="*/ 33338 h 605215"/>
                <a:gd name="connsiteX98" fmla="*/ 1709737 w 2581275"/>
                <a:gd name="connsiteY98" fmla="*/ 23813 h 605215"/>
                <a:gd name="connsiteX99" fmla="*/ 1609725 w 2581275"/>
                <a:gd name="connsiteY99" fmla="*/ 14288 h 605215"/>
                <a:gd name="connsiteX100" fmla="*/ 1552575 w 2581275"/>
                <a:gd name="connsiteY100" fmla="*/ 4763 h 605215"/>
                <a:gd name="connsiteX101" fmla="*/ 1404937 w 2581275"/>
                <a:gd name="connsiteY101" fmla="*/ 0 h 605215"/>
                <a:gd name="connsiteX102" fmla="*/ 738187 w 2581275"/>
                <a:gd name="connsiteY102" fmla="*/ 4763 h 605215"/>
                <a:gd name="connsiteX103" fmla="*/ 671512 w 2581275"/>
                <a:gd name="connsiteY103" fmla="*/ 14288 h 605215"/>
                <a:gd name="connsiteX104" fmla="*/ 628650 w 2581275"/>
                <a:gd name="connsiteY104" fmla="*/ 19050 h 605215"/>
                <a:gd name="connsiteX105" fmla="*/ 585787 w 2581275"/>
                <a:gd name="connsiteY105" fmla="*/ 28575 h 605215"/>
                <a:gd name="connsiteX106" fmla="*/ 547687 w 2581275"/>
                <a:gd name="connsiteY106" fmla="*/ 33338 h 605215"/>
                <a:gd name="connsiteX107" fmla="*/ 533400 w 2581275"/>
                <a:gd name="connsiteY107" fmla="*/ 38100 h 605215"/>
                <a:gd name="connsiteX108" fmla="*/ 490537 w 2581275"/>
                <a:gd name="connsiteY108" fmla="*/ 47625 h 605215"/>
                <a:gd name="connsiteX109" fmla="*/ 476250 w 2581275"/>
                <a:gd name="connsiteY109" fmla="*/ 52388 h 605215"/>
                <a:gd name="connsiteX110" fmla="*/ 438150 w 2581275"/>
                <a:gd name="connsiteY110" fmla="*/ 61913 h 605215"/>
                <a:gd name="connsiteX111" fmla="*/ 423862 w 2581275"/>
                <a:gd name="connsiteY111" fmla="*/ 66675 h 605215"/>
                <a:gd name="connsiteX112" fmla="*/ 385762 w 2581275"/>
                <a:gd name="connsiteY112" fmla="*/ 71438 h 605215"/>
                <a:gd name="connsiteX113" fmla="*/ 357187 w 2581275"/>
                <a:gd name="connsiteY113" fmla="*/ 76200 h 605215"/>
                <a:gd name="connsiteX114" fmla="*/ 295275 w 2581275"/>
                <a:gd name="connsiteY114" fmla="*/ 85725 h 605215"/>
                <a:gd name="connsiteX115" fmla="*/ 276225 w 2581275"/>
                <a:gd name="connsiteY115" fmla="*/ 90488 h 605215"/>
                <a:gd name="connsiteX116" fmla="*/ 247650 w 2581275"/>
                <a:gd name="connsiteY116" fmla="*/ 95250 h 605215"/>
                <a:gd name="connsiteX117" fmla="*/ 219075 w 2581275"/>
                <a:gd name="connsiteY117" fmla="*/ 104775 h 605215"/>
                <a:gd name="connsiteX118" fmla="*/ 195262 w 2581275"/>
                <a:gd name="connsiteY118" fmla="*/ 109538 h 605215"/>
                <a:gd name="connsiteX119" fmla="*/ 166687 w 2581275"/>
                <a:gd name="connsiteY119" fmla="*/ 119063 h 605215"/>
                <a:gd name="connsiteX120" fmla="*/ 133350 w 2581275"/>
                <a:gd name="connsiteY120" fmla="*/ 133350 h 605215"/>
                <a:gd name="connsiteX121" fmla="*/ 90487 w 2581275"/>
                <a:gd name="connsiteY121" fmla="*/ 152400 h 605215"/>
                <a:gd name="connsiteX122" fmla="*/ 71437 w 2581275"/>
                <a:gd name="connsiteY122" fmla="*/ 161925 h 605215"/>
                <a:gd name="connsiteX123" fmla="*/ 57150 w 2581275"/>
                <a:gd name="connsiteY123" fmla="*/ 171450 h 605215"/>
                <a:gd name="connsiteX124" fmla="*/ 42862 w 2581275"/>
                <a:gd name="connsiteY124" fmla="*/ 176213 h 605215"/>
                <a:gd name="connsiteX125" fmla="*/ 28575 w 2581275"/>
                <a:gd name="connsiteY125" fmla="*/ 204788 h 605215"/>
                <a:gd name="connsiteX126" fmla="*/ 19050 w 2581275"/>
                <a:gd name="connsiteY126" fmla="*/ 242888 h 605215"/>
                <a:gd name="connsiteX127" fmla="*/ 14287 w 2581275"/>
                <a:gd name="connsiteY127" fmla="*/ 257175 h 605215"/>
                <a:gd name="connsiteX128" fmla="*/ 0 w 2581275"/>
                <a:gd name="connsiteY128" fmla="*/ 252413 h 60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581275" h="605215">
                  <a:moveTo>
                    <a:pt x="0" y="252413"/>
                  </a:moveTo>
                  <a:lnTo>
                    <a:pt x="0" y="252413"/>
                  </a:lnTo>
                  <a:lnTo>
                    <a:pt x="185737" y="352425"/>
                  </a:lnTo>
                  <a:cubicBezTo>
                    <a:pt x="190184" y="354754"/>
                    <a:pt x="195198" y="355809"/>
                    <a:pt x="200025" y="357188"/>
                  </a:cubicBezTo>
                  <a:cubicBezTo>
                    <a:pt x="206319" y="358986"/>
                    <a:pt x="212725" y="360363"/>
                    <a:pt x="219075" y="361950"/>
                  </a:cubicBezTo>
                  <a:cubicBezTo>
                    <a:pt x="223837" y="365125"/>
                    <a:pt x="228132" y="369150"/>
                    <a:pt x="233362" y="371475"/>
                  </a:cubicBezTo>
                  <a:cubicBezTo>
                    <a:pt x="242537" y="375553"/>
                    <a:pt x="261937" y="381000"/>
                    <a:pt x="261937" y="381000"/>
                  </a:cubicBezTo>
                  <a:cubicBezTo>
                    <a:pt x="266700" y="384175"/>
                    <a:pt x="270846" y="388569"/>
                    <a:pt x="276225" y="390525"/>
                  </a:cubicBezTo>
                  <a:cubicBezTo>
                    <a:pt x="288528" y="394999"/>
                    <a:pt x="301906" y="395910"/>
                    <a:pt x="314325" y="400050"/>
                  </a:cubicBezTo>
                  <a:cubicBezTo>
                    <a:pt x="319087" y="401638"/>
                    <a:pt x="324122" y="402568"/>
                    <a:pt x="328612" y="404813"/>
                  </a:cubicBezTo>
                  <a:cubicBezTo>
                    <a:pt x="333732" y="407373"/>
                    <a:pt x="337639" y="412083"/>
                    <a:pt x="342900" y="414338"/>
                  </a:cubicBezTo>
                  <a:cubicBezTo>
                    <a:pt x="348916" y="416916"/>
                    <a:pt x="355656" y="417302"/>
                    <a:pt x="361950" y="419100"/>
                  </a:cubicBezTo>
                  <a:cubicBezTo>
                    <a:pt x="366777" y="420479"/>
                    <a:pt x="371623" y="421885"/>
                    <a:pt x="376237" y="423863"/>
                  </a:cubicBezTo>
                  <a:cubicBezTo>
                    <a:pt x="410739" y="438650"/>
                    <a:pt x="378963" y="430124"/>
                    <a:pt x="419100" y="438150"/>
                  </a:cubicBezTo>
                  <a:cubicBezTo>
                    <a:pt x="454026" y="455613"/>
                    <a:pt x="421342" y="441359"/>
                    <a:pt x="461962" y="452438"/>
                  </a:cubicBezTo>
                  <a:cubicBezTo>
                    <a:pt x="471648" y="455080"/>
                    <a:pt x="480797" y="459528"/>
                    <a:pt x="490537" y="461963"/>
                  </a:cubicBezTo>
                  <a:cubicBezTo>
                    <a:pt x="503237" y="465138"/>
                    <a:pt x="516218" y="467349"/>
                    <a:pt x="528637" y="471488"/>
                  </a:cubicBezTo>
                  <a:cubicBezTo>
                    <a:pt x="533400" y="473075"/>
                    <a:pt x="538055" y="475032"/>
                    <a:pt x="542925" y="476250"/>
                  </a:cubicBezTo>
                  <a:cubicBezTo>
                    <a:pt x="550778" y="478213"/>
                    <a:pt x="558850" y="479193"/>
                    <a:pt x="566737" y="481013"/>
                  </a:cubicBezTo>
                  <a:cubicBezTo>
                    <a:pt x="579493" y="483957"/>
                    <a:pt x="592000" y="487971"/>
                    <a:pt x="604837" y="490538"/>
                  </a:cubicBezTo>
                  <a:cubicBezTo>
                    <a:pt x="612775" y="492125"/>
                    <a:pt x="620748" y="493544"/>
                    <a:pt x="628650" y="495300"/>
                  </a:cubicBezTo>
                  <a:cubicBezTo>
                    <a:pt x="635040" y="496720"/>
                    <a:pt x="641431" y="498182"/>
                    <a:pt x="647700" y="500063"/>
                  </a:cubicBezTo>
                  <a:cubicBezTo>
                    <a:pt x="657317" y="502948"/>
                    <a:pt x="666430" y="507619"/>
                    <a:pt x="676275" y="509588"/>
                  </a:cubicBezTo>
                  <a:cubicBezTo>
                    <a:pt x="682748" y="510882"/>
                    <a:pt x="711445" y="516228"/>
                    <a:pt x="719137" y="519113"/>
                  </a:cubicBezTo>
                  <a:cubicBezTo>
                    <a:pt x="759784" y="534356"/>
                    <a:pt x="719355" y="523937"/>
                    <a:pt x="752475" y="533400"/>
                  </a:cubicBezTo>
                  <a:cubicBezTo>
                    <a:pt x="772760" y="539196"/>
                    <a:pt x="800897" y="544038"/>
                    <a:pt x="819150" y="547688"/>
                  </a:cubicBezTo>
                  <a:cubicBezTo>
                    <a:pt x="827087" y="549275"/>
                    <a:pt x="835283" y="549890"/>
                    <a:pt x="842962" y="552450"/>
                  </a:cubicBezTo>
                  <a:cubicBezTo>
                    <a:pt x="847725" y="554038"/>
                    <a:pt x="852311" y="556315"/>
                    <a:pt x="857250" y="557213"/>
                  </a:cubicBezTo>
                  <a:cubicBezTo>
                    <a:pt x="869842" y="559503"/>
                    <a:pt x="882650" y="560388"/>
                    <a:pt x="895350" y="561975"/>
                  </a:cubicBezTo>
                  <a:cubicBezTo>
                    <a:pt x="901700" y="563563"/>
                    <a:pt x="908106" y="564940"/>
                    <a:pt x="914400" y="566738"/>
                  </a:cubicBezTo>
                  <a:cubicBezTo>
                    <a:pt x="919227" y="568117"/>
                    <a:pt x="923725" y="570737"/>
                    <a:pt x="928687" y="571500"/>
                  </a:cubicBezTo>
                  <a:cubicBezTo>
                    <a:pt x="944456" y="573926"/>
                    <a:pt x="960445" y="574593"/>
                    <a:pt x="976312" y="576263"/>
                  </a:cubicBezTo>
                  <a:cubicBezTo>
                    <a:pt x="990609" y="577768"/>
                    <a:pt x="1004944" y="578992"/>
                    <a:pt x="1019175" y="581025"/>
                  </a:cubicBezTo>
                  <a:cubicBezTo>
                    <a:pt x="1027188" y="582170"/>
                    <a:pt x="1034963" y="584718"/>
                    <a:pt x="1042987" y="585788"/>
                  </a:cubicBezTo>
                  <a:cubicBezTo>
                    <a:pt x="1094128" y="592607"/>
                    <a:pt x="1143202" y="592941"/>
                    <a:pt x="1195387" y="595313"/>
                  </a:cubicBezTo>
                  <a:cubicBezTo>
                    <a:pt x="1310672" y="608121"/>
                    <a:pt x="1269286" y="604838"/>
                    <a:pt x="1481137" y="604838"/>
                  </a:cubicBezTo>
                  <a:cubicBezTo>
                    <a:pt x="1584337" y="604838"/>
                    <a:pt x="1687512" y="601663"/>
                    <a:pt x="1790700" y="600075"/>
                  </a:cubicBezTo>
                  <a:cubicBezTo>
                    <a:pt x="1822861" y="589355"/>
                    <a:pt x="1783275" y="601725"/>
                    <a:pt x="1833562" y="590550"/>
                  </a:cubicBezTo>
                  <a:cubicBezTo>
                    <a:pt x="1838463" y="589461"/>
                    <a:pt x="1843007" y="587109"/>
                    <a:pt x="1847850" y="585788"/>
                  </a:cubicBezTo>
                  <a:cubicBezTo>
                    <a:pt x="1860480" y="582344"/>
                    <a:pt x="1885950" y="576263"/>
                    <a:pt x="1885950" y="576263"/>
                  </a:cubicBezTo>
                  <a:cubicBezTo>
                    <a:pt x="1890712" y="571500"/>
                    <a:pt x="1894633" y="565711"/>
                    <a:pt x="1900237" y="561975"/>
                  </a:cubicBezTo>
                  <a:cubicBezTo>
                    <a:pt x="1904414" y="559190"/>
                    <a:pt x="1909655" y="558431"/>
                    <a:pt x="1914525" y="557213"/>
                  </a:cubicBezTo>
                  <a:lnTo>
                    <a:pt x="1952625" y="547688"/>
                  </a:lnTo>
                  <a:cubicBezTo>
                    <a:pt x="1957387" y="544513"/>
                    <a:pt x="1961793" y="540723"/>
                    <a:pt x="1966912" y="538163"/>
                  </a:cubicBezTo>
                  <a:cubicBezTo>
                    <a:pt x="1973613" y="534813"/>
                    <a:pt x="1995400" y="526621"/>
                    <a:pt x="2005012" y="523875"/>
                  </a:cubicBezTo>
                  <a:cubicBezTo>
                    <a:pt x="2012139" y="521839"/>
                    <a:pt x="2030733" y="518159"/>
                    <a:pt x="2038350" y="514350"/>
                  </a:cubicBezTo>
                  <a:cubicBezTo>
                    <a:pt x="2043469" y="511790"/>
                    <a:pt x="2047518" y="507385"/>
                    <a:pt x="2052637" y="504825"/>
                  </a:cubicBezTo>
                  <a:cubicBezTo>
                    <a:pt x="2059465" y="501411"/>
                    <a:pt x="2079878" y="496824"/>
                    <a:pt x="2085975" y="495300"/>
                  </a:cubicBezTo>
                  <a:cubicBezTo>
                    <a:pt x="2090737" y="492125"/>
                    <a:pt x="2095143" y="488335"/>
                    <a:pt x="2100262" y="485775"/>
                  </a:cubicBezTo>
                  <a:cubicBezTo>
                    <a:pt x="2111818" y="479997"/>
                    <a:pt x="2126415" y="479508"/>
                    <a:pt x="2138362" y="476250"/>
                  </a:cubicBezTo>
                  <a:cubicBezTo>
                    <a:pt x="2192428" y="461504"/>
                    <a:pt x="2147147" y="474239"/>
                    <a:pt x="2181225" y="457200"/>
                  </a:cubicBezTo>
                  <a:cubicBezTo>
                    <a:pt x="2192783" y="451421"/>
                    <a:pt x="2207375" y="450934"/>
                    <a:pt x="2219325" y="447675"/>
                  </a:cubicBezTo>
                  <a:cubicBezTo>
                    <a:pt x="2229011" y="445033"/>
                    <a:pt x="2239546" y="443719"/>
                    <a:pt x="2247900" y="438150"/>
                  </a:cubicBezTo>
                  <a:cubicBezTo>
                    <a:pt x="2252662" y="434975"/>
                    <a:pt x="2256828" y="430635"/>
                    <a:pt x="2262187" y="428625"/>
                  </a:cubicBezTo>
                  <a:cubicBezTo>
                    <a:pt x="2269766" y="425783"/>
                    <a:pt x="2278098" y="425619"/>
                    <a:pt x="2286000" y="423863"/>
                  </a:cubicBezTo>
                  <a:cubicBezTo>
                    <a:pt x="2319476" y="416424"/>
                    <a:pt x="2291512" y="422288"/>
                    <a:pt x="2319337" y="414338"/>
                  </a:cubicBezTo>
                  <a:cubicBezTo>
                    <a:pt x="2325631" y="412540"/>
                    <a:pt x="2332258" y="411873"/>
                    <a:pt x="2338387" y="409575"/>
                  </a:cubicBezTo>
                  <a:cubicBezTo>
                    <a:pt x="2345034" y="407082"/>
                    <a:pt x="2350702" y="402295"/>
                    <a:pt x="2357437" y="400050"/>
                  </a:cubicBezTo>
                  <a:cubicBezTo>
                    <a:pt x="2365116" y="397490"/>
                    <a:pt x="2373397" y="397251"/>
                    <a:pt x="2381250" y="395288"/>
                  </a:cubicBezTo>
                  <a:cubicBezTo>
                    <a:pt x="2386120" y="394070"/>
                    <a:pt x="2390710" y="391904"/>
                    <a:pt x="2395537" y="390525"/>
                  </a:cubicBezTo>
                  <a:cubicBezTo>
                    <a:pt x="2401831" y="388727"/>
                    <a:pt x="2408318" y="387644"/>
                    <a:pt x="2414587" y="385763"/>
                  </a:cubicBezTo>
                  <a:cubicBezTo>
                    <a:pt x="2424204" y="382878"/>
                    <a:pt x="2433637" y="379413"/>
                    <a:pt x="2443162" y="376238"/>
                  </a:cubicBezTo>
                  <a:cubicBezTo>
                    <a:pt x="2447925" y="374650"/>
                    <a:pt x="2453273" y="374260"/>
                    <a:pt x="2457450" y="371475"/>
                  </a:cubicBezTo>
                  <a:cubicBezTo>
                    <a:pt x="2475914" y="359165"/>
                    <a:pt x="2466307" y="363760"/>
                    <a:pt x="2486025" y="357188"/>
                  </a:cubicBezTo>
                  <a:cubicBezTo>
                    <a:pt x="2507328" y="325233"/>
                    <a:pt x="2482233" y="356541"/>
                    <a:pt x="2509837" y="338138"/>
                  </a:cubicBezTo>
                  <a:cubicBezTo>
                    <a:pt x="2515441" y="334402"/>
                    <a:pt x="2518808" y="327985"/>
                    <a:pt x="2524125" y="323850"/>
                  </a:cubicBezTo>
                  <a:cubicBezTo>
                    <a:pt x="2533161" y="316822"/>
                    <a:pt x="2552700" y="304800"/>
                    <a:pt x="2552700" y="304800"/>
                  </a:cubicBezTo>
                  <a:cubicBezTo>
                    <a:pt x="2555875" y="300038"/>
                    <a:pt x="2558178" y="294560"/>
                    <a:pt x="2562225" y="290513"/>
                  </a:cubicBezTo>
                  <a:cubicBezTo>
                    <a:pt x="2566272" y="286466"/>
                    <a:pt x="2572936" y="285457"/>
                    <a:pt x="2576512" y="280988"/>
                  </a:cubicBezTo>
                  <a:cubicBezTo>
                    <a:pt x="2579648" y="277068"/>
                    <a:pt x="2579687" y="271463"/>
                    <a:pt x="2581275" y="266700"/>
                  </a:cubicBezTo>
                  <a:cubicBezTo>
                    <a:pt x="2579687" y="261938"/>
                    <a:pt x="2580062" y="255963"/>
                    <a:pt x="2576512" y="252413"/>
                  </a:cubicBezTo>
                  <a:cubicBezTo>
                    <a:pt x="2572962" y="248863"/>
                    <a:pt x="2567125" y="248739"/>
                    <a:pt x="2562225" y="247650"/>
                  </a:cubicBezTo>
                  <a:cubicBezTo>
                    <a:pt x="2552799" y="245555"/>
                    <a:pt x="2543175" y="244475"/>
                    <a:pt x="2533650" y="242888"/>
                  </a:cubicBezTo>
                  <a:cubicBezTo>
                    <a:pt x="2524125" y="239713"/>
                    <a:pt x="2514815" y="235798"/>
                    <a:pt x="2505075" y="233363"/>
                  </a:cubicBezTo>
                  <a:cubicBezTo>
                    <a:pt x="2492375" y="230188"/>
                    <a:pt x="2479394" y="227978"/>
                    <a:pt x="2466975" y="223838"/>
                  </a:cubicBezTo>
                  <a:lnTo>
                    <a:pt x="2438400" y="214313"/>
                  </a:lnTo>
                  <a:cubicBezTo>
                    <a:pt x="2433637" y="212725"/>
                    <a:pt x="2428982" y="210767"/>
                    <a:pt x="2424112" y="209550"/>
                  </a:cubicBezTo>
                  <a:cubicBezTo>
                    <a:pt x="2417762" y="207963"/>
                    <a:pt x="2411331" y="206669"/>
                    <a:pt x="2405062" y="204788"/>
                  </a:cubicBezTo>
                  <a:cubicBezTo>
                    <a:pt x="2395445" y="201903"/>
                    <a:pt x="2376487" y="195263"/>
                    <a:pt x="2376487" y="195263"/>
                  </a:cubicBezTo>
                  <a:cubicBezTo>
                    <a:pt x="2359096" y="183668"/>
                    <a:pt x="2345713" y="173893"/>
                    <a:pt x="2324100" y="166688"/>
                  </a:cubicBezTo>
                  <a:cubicBezTo>
                    <a:pt x="2319337" y="165100"/>
                    <a:pt x="2314639" y="163304"/>
                    <a:pt x="2309812" y="161925"/>
                  </a:cubicBezTo>
                  <a:cubicBezTo>
                    <a:pt x="2302683" y="159888"/>
                    <a:pt x="2284093" y="156209"/>
                    <a:pt x="2276475" y="152400"/>
                  </a:cubicBezTo>
                  <a:cubicBezTo>
                    <a:pt x="2271355" y="149840"/>
                    <a:pt x="2267418" y="145200"/>
                    <a:pt x="2262187" y="142875"/>
                  </a:cubicBezTo>
                  <a:cubicBezTo>
                    <a:pt x="2238866" y="132510"/>
                    <a:pt x="2235879" y="134983"/>
                    <a:pt x="2214562" y="128588"/>
                  </a:cubicBezTo>
                  <a:cubicBezTo>
                    <a:pt x="2214495" y="128568"/>
                    <a:pt x="2178877" y="116692"/>
                    <a:pt x="2171700" y="114300"/>
                  </a:cubicBezTo>
                  <a:lnTo>
                    <a:pt x="2143125" y="104775"/>
                  </a:lnTo>
                  <a:cubicBezTo>
                    <a:pt x="2135837" y="101860"/>
                    <a:pt x="2114982" y="92977"/>
                    <a:pt x="2105025" y="90488"/>
                  </a:cubicBezTo>
                  <a:cubicBezTo>
                    <a:pt x="2097172" y="88525"/>
                    <a:pt x="2089065" y="87688"/>
                    <a:pt x="2081212" y="85725"/>
                  </a:cubicBezTo>
                  <a:cubicBezTo>
                    <a:pt x="2076342" y="84507"/>
                    <a:pt x="2071795" y="82181"/>
                    <a:pt x="2066925" y="80963"/>
                  </a:cubicBezTo>
                  <a:cubicBezTo>
                    <a:pt x="2059072" y="79000"/>
                    <a:pt x="2051014" y="77956"/>
                    <a:pt x="2043112" y="76200"/>
                  </a:cubicBezTo>
                  <a:cubicBezTo>
                    <a:pt x="2036722" y="74780"/>
                    <a:pt x="2030452" y="72858"/>
                    <a:pt x="2024062" y="71438"/>
                  </a:cubicBezTo>
                  <a:cubicBezTo>
                    <a:pt x="2016160" y="69682"/>
                    <a:pt x="2008137" y="68495"/>
                    <a:pt x="2000250" y="66675"/>
                  </a:cubicBezTo>
                  <a:cubicBezTo>
                    <a:pt x="1987494" y="63731"/>
                    <a:pt x="1974987" y="59717"/>
                    <a:pt x="1962150" y="57150"/>
                  </a:cubicBezTo>
                  <a:cubicBezTo>
                    <a:pt x="1954212" y="55563"/>
                    <a:pt x="1946239" y="54144"/>
                    <a:pt x="1938337" y="52388"/>
                  </a:cubicBezTo>
                  <a:cubicBezTo>
                    <a:pt x="1931947" y="50968"/>
                    <a:pt x="1925727" y="48796"/>
                    <a:pt x="1919287" y="47625"/>
                  </a:cubicBezTo>
                  <a:cubicBezTo>
                    <a:pt x="1908243" y="45617"/>
                    <a:pt x="1896994" y="44871"/>
                    <a:pt x="1885950" y="42863"/>
                  </a:cubicBezTo>
                  <a:cubicBezTo>
                    <a:pt x="1879510" y="41692"/>
                    <a:pt x="1873410" y="38785"/>
                    <a:pt x="1866900" y="38100"/>
                  </a:cubicBezTo>
                  <a:cubicBezTo>
                    <a:pt x="1843166" y="35602"/>
                    <a:pt x="1819257" y="35168"/>
                    <a:pt x="1795462" y="33338"/>
                  </a:cubicBezTo>
                  <a:cubicBezTo>
                    <a:pt x="1745393" y="29487"/>
                    <a:pt x="1751792" y="29820"/>
                    <a:pt x="1709737" y="23813"/>
                  </a:cubicBezTo>
                  <a:cubicBezTo>
                    <a:pt x="1666271" y="9322"/>
                    <a:pt x="1712027" y="23184"/>
                    <a:pt x="1609725" y="14288"/>
                  </a:cubicBezTo>
                  <a:cubicBezTo>
                    <a:pt x="1538584" y="8102"/>
                    <a:pt x="1644291" y="9590"/>
                    <a:pt x="1552575" y="4763"/>
                  </a:cubicBezTo>
                  <a:cubicBezTo>
                    <a:pt x="1503405" y="2175"/>
                    <a:pt x="1454150" y="1588"/>
                    <a:pt x="1404937" y="0"/>
                  </a:cubicBezTo>
                  <a:lnTo>
                    <a:pt x="738187" y="4763"/>
                  </a:lnTo>
                  <a:cubicBezTo>
                    <a:pt x="695968" y="5330"/>
                    <a:pt x="704529" y="9571"/>
                    <a:pt x="671512" y="14288"/>
                  </a:cubicBezTo>
                  <a:cubicBezTo>
                    <a:pt x="657281" y="16321"/>
                    <a:pt x="642881" y="17017"/>
                    <a:pt x="628650" y="19050"/>
                  </a:cubicBezTo>
                  <a:cubicBezTo>
                    <a:pt x="554579" y="29632"/>
                    <a:pt x="648138" y="18183"/>
                    <a:pt x="585787" y="28575"/>
                  </a:cubicBezTo>
                  <a:cubicBezTo>
                    <a:pt x="573162" y="30679"/>
                    <a:pt x="560387" y="31750"/>
                    <a:pt x="547687" y="33338"/>
                  </a:cubicBezTo>
                  <a:cubicBezTo>
                    <a:pt x="542925" y="34925"/>
                    <a:pt x="538270" y="36882"/>
                    <a:pt x="533400" y="38100"/>
                  </a:cubicBezTo>
                  <a:cubicBezTo>
                    <a:pt x="494161" y="47910"/>
                    <a:pt x="524724" y="37857"/>
                    <a:pt x="490537" y="47625"/>
                  </a:cubicBezTo>
                  <a:cubicBezTo>
                    <a:pt x="485710" y="49004"/>
                    <a:pt x="481093" y="51067"/>
                    <a:pt x="476250" y="52388"/>
                  </a:cubicBezTo>
                  <a:cubicBezTo>
                    <a:pt x="463620" y="55833"/>
                    <a:pt x="450569" y="57774"/>
                    <a:pt x="438150" y="61913"/>
                  </a:cubicBezTo>
                  <a:cubicBezTo>
                    <a:pt x="433387" y="63500"/>
                    <a:pt x="428801" y="65777"/>
                    <a:pt x="423862" y="66675"/>
                  </a:cubicBezTo>
                  <a:cubicBezTo>
                    <a:pt x="411270" y="68965"/>
                    <a:pt x="398432" y="69628"/>
                    <a:pt x="385762" y="71438"/>
                  </a:cubicBezTo>
                  <a:cubicBezTo>
                    <a:pt x="376203" y="72804"/>
                    <a:pt x="366712" y="74613"/>
                    <a:pt x="357187" y="76200"/>
                  </a:cubicBezTo>
                  <a:cubicBezTo>
                    <a:pt x="324039" y="87251"/>
                    <a:pt x="359735" y="76516"/>
                    <a:pt x="295275" y="85725"/>
                  </a:cubicBezTo>
                  <a:cubicBezTo>
                    <a:pt x="288795" y="86651"/>
                    <a:pt x="282643" y="89204"/>
                    <a:pt x="276225" y="90488"/>
                  </a:cubicBezTo>
                  <a:cubicBezTo>
                    <a:pt x="266756" y="92382"/>
                    <a:pt x="257175" y="93663"/>
                    <a:pt x="247650" y="95250"/>
                  </a:cubicBezTo>
                  <a:cubicBezTo>
                    <a:pt x="238125" y="98425"/>
                    <a:pt x="228920" y="102806"/>
                    <a:pt x="219075" y="104775"/>
                  </a:cubicBezTo>
                  <a:cubicBezTo>
                    <a:pt x="211137" y="106363"/>
                    <a:pt x="203072" y="107408"/>
                    <a:pt x="195262" y="109538"/>
                  </a:cubicBezTo>
                  <a:cubicBezTo>
                    <a:pt x="185576" y="112180"/>
                    <a:pt x="175041" y="113494"/>
                    <a:pt x="166687" y="119063"/>
                  </a:cubicBezTo>
                  <a:cubicBezTo>
                    <a:pt x="146954" y="132219"/>
                    <a:pt x="157953" y="127200"/>
                    <a:pt x="133350" y="133350"/>
                  </a:cubicBezTo>
                  <a:cubicBezTo>
                    <a:pt x="86454" y="156798"/>
                    <a:pt x="145215" y="128077"/>
                    <a:pt x="90487" y="152400"/>
                  </a:cubicBezTo>
                  <a:cubicBezTo>
                    <a:pt x="83999" y="155283"/>
                    <a:pt x="77601" y="158403"/>
                    <a:pt x="71437" y="161925"/>
                  </a:cubicBezTo>
                  <a:cubicBezTo>
                    <a:pt x="66467" y="164765"/>
                    <a:pt x="62269" y="168890"/>
                    <a:pt x="57150" y="171450"/>
                  </a:cubicBezTo>
                  <a:cubicBezTo>
                    <a:pt x="52660" y="173695"/>
                    <a:pt x="47625" y="174625"/>
                    <a:pt x="42862" y="176213"/>
                  </a:cubicBezTo>
                  <a:cubicBezTo>
                    <a:pt x="30895" y="212116"/>
                    <a:pt x="47036" y="167867"/>
                    <a:pt x="28575" y="204788"/>
                  </a:cubicBezTo>
                  <a:cubicBezTo>
                    <a:pt x="23129" y="215679"/>
                    <a:pt x="21769" y="232011"/>
                    <a:pt x="19050" y="242888"/>
                  </a:cubicBezTo>
                  <a:cubicBezTo>
                    <a:pt x="17832" y="247758"/>
                    <a:pt x="15875" y="252413"/>
                    <a:pt x="14287" y="257175"/>
                  </a:cubicBezTo>
                  <a:lnTo>
                    <a:pt x="0" y="252413"/>
                  </a:lnTo>
                  <a:close/>
                </a:path>
              </a:pathLst>
            </a:custGeom>
            <a:noFill/>
            <a:ln w="82550">
              <a:solidFill>
                <a:srgbClr val="B88C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 flipH="1">
            <a:off x="6740674" y="3148846"/>
            <a:ext cx="1452114" cy="662839"/>
            <a:chOff x="1221244" y="4564719"/>
            <a:chExt cx="2751750" cy="1525362"/>
          </a:xfrm>
        </p:grpSpPr>
        <p:sp>
          <p:nvSpPr>
            <p:cNvPr id="33" name="Freeform 32"/>
            <p:cNvSpPr/>
            <p:nvPr/>
          </p:nvSpPr>
          <p:spPr>
            <a:xfrm>
              <a:off x="1278394" y="4564719"/>
              <a:ext cx="2609994" cy="867290"/>
            </a:xfrm>
            <a:custGeom>
              <a:avLst/>
              <a:gdLst>
                <a:gd name="connsiteX0" fmla="*/ 0 w 2648813"/>
                <a:gd name="connsiteY0" fmla="*/ 274533 h 970371"/>
                <a:gd name="connsiteX1" fmla="*/ 0 w 2648813"/>
                <a:gd name="connsiteY1" fmla="*/ 274533 h 970371"/>
                <a:gd name="connsiteX2" fmla="*/ 258793 w 2648813"/>
                <a:gd name="connsiteY2" fmla="*/ 110631 h 970371"/>
                <a:gd name="connsiteX3" fmla="*/ 319177 w 2648813"/>
                <a:gd name="connsiteY3" fmla="*/ 102004 h 970371"/>
                <a:gd name="connsiteX4" fmla="*/ 431321 w 2648813"/>
                <a:gd name="connsiteY4" fmla="*/ 93378 h 970371"/>
                <a:gd name="connsiteX5" fmla="*/ 560717 w 2648813"/>
                <a:gd name="connsiteY5" fmla="*/ 76125 h 970371"/>
                <a:gd name="connsiteX6" fmla="*/ 750498 w 2648813"/>
                <a:gd name="connsiteY6" fmla="*/ 58872 h 970371"/>
                <a:gd name="connsiteX7" fmla="*/ 1871932 w 2648813"/>
                <a:gd name="connsiteY7" fmla="*/ 58872 h 970371"/>
                <a:gd name="connsiteX8" fmla="*/ 1923691 w 2648813"/>
                <a:gd name="connsiteY8" fmla="*/ 67499 h 970371"/>
                <a:gd name="connsiteX9" fmla="*/ 1984076 w 2648813"/>
                <a:gd name="connsiteY9" fmla="*/ 76125 h 970371"/>
                <a:gd name="connsiteX10" fmla="*/ 2087593 w 2648813"/>
                <a:gd name="connsiteY10" fmla="*/ 93378 h 970371"/>
                <a:gd name="connsiteX11" fmla="*/ 2139351 w 2648813"/>
                <a:gd name="connsiteY11" fmla="*/ 110631 h 970371"/>
                <a:gd name="connsiteX12" fmla="*/ 2165230 w 2648813"/>
                <a:gd name="connsiteY12" fmla="*/ 119257 h 970371"/>
                <a:gd name="connsiteX13" fmla="*/ 2191110 w 2648813"/>
                <a:gd name="connsiteY13" fmla="*/ 127884 h 970371"/>
                <a:gd name="connsiteX14" fmla="*/ 2268747 w 2648813"/>
                <a:gd name="connsiteY14" fmla="*/ 145137 h 970371"/>
                <a:gd name="connsiteX15" fmla="*/ 2294627 w 2648813"/>
                <a:gd name="connsiteY15" fmla="*/ 153763 h 970371"/>
                <a:gd name="connsiteX16" fmla="*/ 2355011 w 2648813"/>
                <a:gd name="connsiteY16" fmla="*/ 179642 h 970371"/>
                <a:gd name="connsiteX17" fmla="*/ 2380891 w 2648813"/>
                <a:gd name="connsiteY17" fmla="*/ 196895 h 970371"/>
                <a:gd name="connsiteX18" fmla="*/ 2458528 w 2648813"/>
                <a:gd name="connsiteY18" fmla="*/ 222774 h 970371"/>
                <a:gd name="connsiteX19" fmla="*/ 2484408 w 2648813"/>
                <a:gd name="connsiteY19" fmla="*/ 231401 h 970371"/>
                <a:gd name="connsiteX20" fmla="*/ 2510287 w 2648813"/>
                <a:gd name="connsiteY20" fmla="*/ 240027 h 970371"/>
                <a:gd name="connsiteX21" fmla="*/ 2544793 w 2648813"/>
                <a:gd name="connsiteY21" fmla="*/ 257280 h 970371"/>
                <a:gd name="connsiteX22" fmla="*/ 2579298 w 2648813"/>
                <a:gd name="connsiteY22" fmla="*/ 265906 h 970371"/>
                <a:gd name="connsiteX23" fmla="*/ 2605177 w 2648813"/>
                <a:gd name="connsiteY23" fmla="*/ 274533 h 970371"/>
                <a:gd name="connsiteX24" fmla="*/ 2648310 w 2648813"/>
                <a:gd name="connsiteY24" fmla="*/ 326291 h 970371"/>
                <a:gd name="connsiteX25" fmla="*/ 2639683 w 2648813"/>
                <a:gd name="connsiteY25" fmla="*/ 438435 h 970371"/>
                <a:gd name="connsiteX26" fmla="*/ 2631057 w 2648813"/>
                <a:gd name="connsiteY26" fmla="*/ 464314 h 970371"/>
                <a:gd name="connsiteX27" fmla="*/ 2605177 w 2648813"/>
                <a:gd name="connsiteY27" fmla="*/ 498820 h 970371"/>
                <a:gd name="connsiteX28" fmla="*/ 2579298 w 2648813"/>
                <a:gd name="connsiteY28" fmla="*/ 541952 h 970371"/>
                <a:gd name="connsiteX29" fmla="*/ 2544793 w 2648813"/>
                <a:gd name="connsiteY29" fmla="*/ 593710 h 970371"/>
                <a:gd name="connsiteX30" fmla="*/ 2527540 w 2648813"/>
                <a:gd name="connsiteY30" fmla="*/ 619589 h 970371"/>
                <a:gd name="connsiteX31" fmla="*/ 2501660 w 2648813"/>
                <a:gd name="connsiteY31" fmla="*/ 645469 h 970371"/>
                <a:gd name="connsiteX32" fmla="*/ 2449902 w 2648813"/>
                <a:gd name="connsiteY32" fmla="*/ 705853 h 970371"/>
                <a:gd name="connsiteX33" fmla="*/ 2415396 w 2648813"/>
                <a:gd name="connsiteY33" fmla="*/ 723106 h 970371"/>
                <a:gd name="connsiteX34" fmla="*/ 2337759 w 2648813"/>
                <a:gd name="connsiteY34" fmla="*/ 783491 h 970371"/>
                <a:gd name="connsiteX35" fmla="*/ 2303253 w 2648813"/>
                <a:gd name="connsiteY35" fmla="*/ 800744 h 970371"/>
                <a:gd name="connsiteX36" fmla="*/ 2277374 w 2648813"/>
                <a:gd name="connsiteY36" fmla="*/ 826623 h 970371"/>
                <a:gd name="connsiteX37" fmla="*/ 2216989 w 2648813"/>
                <a:gd name="connsiteY37" fmla="*/ 852503 h 970371"/>
                <a:gd name="connsiteX38" fmla="*/ 2147977 w 2648813"/>
                <a:gd name="connsiteY38" fmla="*/ 887008 h 970371"/>
                <a:gd name="connsiteX39" fmla="*/ 2078966 w 2648813"/>
                <a:gd name="connsiteY39" fmla="*/ 912887 h 970371"/>
                <a:gd name="connsiteX40" fmla="*/ 1992702 w 2648813"/>
                <a:gd name="connsiteY40" fmla="*/ 930140 h 970371"/>
                <a:gd name="connsiteX41" fmla="*/ 1949570 w 2648813"/>
                <a:gd name="connsiteY41" fmla="*/ 938767 h 970371"/>
                <a:gd name="connsiteX42" fmla="*/ 1828800 w 2648813"/>
                <a:gd name="connsiteY42" fmla="*/ 947393 h 970371"/>
                <a:gd name="connsiteX43" fmla="*/ 1802921 w 2648813"/>
                <a:gd name="connsiteY43" fmla="*/ 956020 h 970371"/>
                <a:gd name="connsiteX44" fmla="*/ 1138687 w 2648813"/>
                <a:gd name="connsiteY44" fmla="*/ 938767 h 970371"/>
                <a:gd name="connsiteX45" fmla="*/ 1112808 w 2648813"/>
                <a:gd name="connsiteY45" fmla="*/ 921514 h 970371"/>
                <a:gd name="connsiteX46" fmla="*/ 1061049 w 2648813"/>
                <a:gd name="connsiteY46" fmla="*/ 904261 h 970371"/>
                <a:gd name="connsiteX47" fmla="*/ 966159 w 2648813"/>
                <a:gd name="connsiteY47" fmla="*/ 887008 h 970371"/>
                <a:gd name="connsiteX48" fmla="*/ 923027 w 2648813"/>
                <a:gd name="connsiteY48" fmla="*/ 869755 h 970371"/>
                <a:gd name="connsiteX49" fmla="*/ 888521 w 2648813"/>
                <a:gd name="connsiteY49" fmla="*/ 861129 h 970371"/>
                <a:gd name="connsiteX50" fmla="*/ 862642 w 2648813"/>
                <a:gd name="connsiteY50" fmla="*/ 852503 h 970371"/>
                <a:gd name="connsiteX51" fmla="*/ 828136 w 2648813"/>
                <a:gd name="connsiteY51" fmla="*/ 843876 h 970371"/>
                <a:gd name="connsiteX52" fmla="*/ 785004 w 2648813"/>
                <a:gd name="connsiteY52" fmla="*/ 826623 h 970371"/>
                <a:gd name="connsiteX53" fmla="*/ 759125 w 2648813"/>
                <a:gd name="connsiteY53" fmla="*/ 817997 h 970371"/>
                <a:gd name="connsiteX54" fmla="*/ 681487 w 2648813"/>
                <a:gd name="connsiteY54" fmla="*/ 774865 h 970371"/>
                <a:gd name="connsiteX55" fmla="*/ 603849 w 2648813"/>
                <a:gd name="connsiteY55" fmla="*/ 714480 h 970371"/>
                <a:gd name="connsiteX56" fmla="*/ 577970 w 2648813"/>
                <a:gd name="connsiteY56" fmla="*/ 688601 h 970371"/>
                <a:gd name="connsiteX57" fmla="*/ 552091 w 2648813"/>
                <a:gd name="connsiteY57" fmla="*/ 679974 h 970371"/>
                <a:gd name="connsiteX58" fmla="*/ 517585 w 2648813"/>
                <a:gd name="connsiteY58" fmla="*/ 662721 h 970371"/>
                <a:gd name="connsiteX59" fmla="*/ 465827 w 2648813"/>
                <a:gd name="connsiteY59" fmla="*/ 628216 h 970371"/>
                <a:gd name="connsiteX60" fmla="*/ 414068 w 2648813"/>
                <a:gd name="connsiteY60" fmla="*/ 610963 h 970371"/>
                <a:gd name="connsiteX61" fmla="*/ 362310 w 2648813"/>
                <a:gd name="connsiteY61" fmla="*/ 576457 h 970371"/>
                <a:gd name="connsiteX62" fmla="*/ 336430 w 2648813"/>
                <a:gd name="connsiteY62" fmla="*/ 550578 h 970371"/>
                <a:gd name="connsiteX63" fmla="*/ 284672 w 2648813"/>
                <a:gd name="connsiteY63" fmla="*/ 516072 h 970371"/>
                <a:gd name="connsiteX64" fmla="*/ 224287 w 2648813"/>
                <a:gd name="connsiteY64" fmla="*/ 472940 h 970371"/>
                <a:gd name="connsiteX65" fmla="*/ 198408 w 2648813"/>
                <a:gd name="connsiteY65" fmla="*/ 455687 h 970371"/>
                <a:gd name="connsiteX66" fmla="*/ 163902 w 2648813"/>
                <a:gd name="connsiteY66" fmla="*/ 447061 h 970371"/>
                <a:gd name="connsiteX67" fmla="*/ 129396 w 2648813"/>
                <a:gd name="connsiteY67" fmla="*/ 421182 h 970371"/>
                <a:gd name="connsiteX68" fmla="*/ 103517 w 2648813"/>
                <a:gd name="connsiteY68" fmla="*/ 403929 h 970371"/>
                <a:gd name="connsiteX69" fmla="*/ 60385 w 2648813"/>
                <a:gd name="connsiteY69" fmla="*/ 360797 h 970371"/>
                <a:gd name="connsiteX70" fmla="*/ 34506 w 2648813"/>
                <a:gd name="connsiteY70" fmla="*/ 309038 h 970371"/>
                <a:gd name="connsiteX71" fmla="*/ 0 w 2648813"/>
                <a:gd name="connsiteY71" fmla="*/ 274533 h 97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48813" h="970371">
                  <a:moveTo>
                    <a:pt x="0" y="274533"/>
                  </a:moveTo>
                  <a:lnTo>
                    <a:pt x="0" y="274533"/>
                  </a:lnTo>
                  <a:cubicBezTo>
                    <a:pt x="86264" y="219899"/>
                    <a:pt x="168966" y="159186"/>
                    <a:pt x="258793" y="110631"/>
                  </a:cubicBezTo>
                  <a:cubicBezTo>
                    <a:pt x="276680" y="100963"/>
                    <a:pt x="298946" y="104027"/>
                    <a:pt x="319177" y="102004"/>
                  </a:cubicBezTo>
                  <a:cubicBezTo>
                    <a:pt x="356483" y="98273"/>
                    <a:pt x="393998" y="96932"/>
                    <a:pt x="431321" y="93378"/>
                  </a:cubicBezTo>
                  <a:cubicBezTo>
                    <a:pt x="488366" y="87945"/>
                    <a:pt x="505573" y="83018"/>
                    <a:pt x="560717" y="76125"/>
                  </a:cubicBezTo>
                  <a:cubicBezTo>
                    <a:pt x="642405" y="65914"/>
                    <a:pt x="660214" y="65817"/>
                    <a:pt x="750498" y="58872"/>
                  </a:cubicBezTo>
                  <a:cubicBezTo>
                    <a:pt x="1122268" y="-65047"/>
                    <a:pt x="790002" y="42602"/>
                    <a:pt x="1871932" y="58872"/>
                  </a:cubicBezTo>
                  <a:cubicBezTo>
                    <a:pt x="1889421" y="59135"/>
                    <a:pt x="1906403" y="64839"/>
                    <a:pt x="1923691" y="67499"/>
                  </a:cubicBezTo>
                  <a:cubicBezTo>
                    <a:pt x="1943787" y="70591"/>
                    <a:pt x="1963948" y="73250"/>
                    <a:pt x="1984076" y="76125"/>
                  </a:cubicBezTo>
                  <a:cubicBezTo>
                    <a:pt x="2054833" y="99712"/>
                    <a:pt x="1943143" y="64488"/>
                    <a:pt x="2087593" y="93378"/>
                  </a:cubicBezTo>
                  <a:cubicBezTo>
                    <a:pt x="2105426" y="96945"/>
                    <a:pt x="2122098" y="104880"/>
                    <a:pt x="2139351" y="110631"/>
                  </a:cubicBezTo>
                  <a:lnTo>
                    <a:pt x="2165230" y="119257"/>
                  </a:lnTo>
                  <a:cubicBezTo>
                    <a:pt x="2173857" y="122133"/>
                    <a:pt x="2182193" y="126101"/>
                    <a:pt x="2191110" y="127884"/>
                  </a:cubicBezTo>
                  <a:cubicBezTo>
                    <a:pt x="2220775" y="133817"/>
                    <a:pt x="2240308" y="137011"/>
                    <a:pt x="2268747" y="145137"/>
                  </a:cubicBezTo>
                  <a:cubicBezTo>
                    <a:pt x="2277490" y="147635"/>
                    <a:pt x="2286269" y="150181"/>
                    <a:pt x="2294627" y="153763"/>
                  </a:cubicBezTo>
                  <a:cubicBezTo>
                    <a:pt x="2369249" y="185744"/>
                    <a:pt x="2294316" y="159411"/>
                    <a:pt x="2355011" y="179642"/>
                  </a:cubicBezTo>
                  <a:cubicBezTo>
                    <a:pt x="2363638" y="185393"/>
                    <a:pt x="2371417" y="192684"/>
                    <a:pt x="2380891" y="196895"/>
                  </a:cubicBezTo>
                  <a:cubicBezTo>
                    <a:pt x="2380904" y="196901"/>
                    <a:pt x="2445581" y="218458"/>
                    <a:pt x="2458528" y="222774"/>
                  </a:cubicBezTo>
                  <a:lnTo>
                    <a:pt x="2484408" y="231401"/>
                  </a:lnTo>
                  <a:cubicBezTo>
                    <a:pt x="2493034" y="234276"/>
                    <a:pt x="2502154" y="235961"/>
                    <a:pt x="2510287" y="240027"/>
                  </a:cubicBezTo>
                  <a:cubicBezTo>
                    <a:pt x="2521789" y="245778"/>
                    <a:pt x="2532752" y="252765"/>
                    <a:pt x="2544793" y="257280"/>
                  </a:cubicBezTo>
                  <a:cubicBezTo>
                    <a:pt x="2555894" y="261443"/>
                    <a:pt x="2567899" y="262649"/>
                    <a:pt x="2579298" y="265906"/>
                  </a:cubicBezTo>
                  <a:cubicBezTo>
                    <a:pt x="2588041" y="268404"/>
                    <a:pt x="2596551" y="271657"/>
                    <a:pt x="2605177" y="274533"/>
                  </a:cubicBezTo>
                  <a:cubicBezTo>
                    <a:pt x="2611065" y="280421"/>
                    <a:pt x="2647509" y="313480"/>
                    <a:pt x="2648310" y="326291"/>
                  </a:cubicBezTo>
                  <a:cubicBezTo>
                    <a:pt x="2650649" y="363710"/>
                    <a:pt x="2644333" y="401233"/>
                    <a:pt x="2639683" y="438435"/>
                  </a:cubicBezTo>
                  <a:cubicBezTo>
                    <a:pt x="2638555" y="447458"/>
                    <a:pt x="2635568" y="456419"/>
                    <a:pt x="2631057" y="464314"/>
                  </a:cubicBezTo>
                  <a:cubicBezTo>
                    <a:pt x="2623924" y="476797"/>
                    <a:pt x="2613152" y="486857"/>
                    <a:pt x="2605177" y="498820"/>
                  </a:cubicBezTo>
                  <a:cubicBezTo>
                    <a:pt x="2595876" y="512771"/>
                    <a:pt x="2588300" y="527807"/>
                    <a:pt x="2579298" y="541952"/>
                  </a:cubicBezTo>
                  <a:cubicBezTo>
                    <a:pt x="2568166" y="559445"/>
                    <a:pt x="2556295" y="576457"/>
                    <a:pt x="2544793" y="593710"/>
                  </a:cubicBezTo>
                  <a:cubicBezTo>
                    <a:pt x="2539042" y="602336"/>
                    <a:pt x="2534871" y="612258"/>
                    <a:pt x="2527540" y="619589"/>
                  </a:cubicBezTo>
                  <a:cubicBezTo>
                    <a:pt x="2518913" y="628216"/>
                    <a:pt x="2509600" y="636206"/>
                    <a:pt x="2501660" y="645469"/>
                  </a:cubicBezTo>
                  <a:cubicBezTo>
                    <a:pt x="2483060" y="667169"/>
                    <a:pt x="2473560" y="688955"/>
                    <a:pt x="2449902" y="705853"/>
                  </a:cubicBezTo>
                  <a:cubicBezTo>
                    <a:pt x="2439438" y="713327"/>
                    <a:pt x="2426898" y="717355"/>
                    <a:pt x="2415396" y="723106"/>
                  </a:cubicBezTo>
                  <a:cubicBezTo>
                    <a:pt x="2386996" y="751508"/>
                    <a:pt x="2379034" y="762854"/>
                    <a:pt x="2337759" y="783491"/>
                  </a:cubicBezTo>
                  <a:cubicBezTo>
                    <a:pt x="2326257" y="789242"/>
                    <a:pt x="2313717" y="793270"/>
                    <a:pt x="2303253" y="800744"/>
                  </a:cubicBezTo>
                  <a:cubicBezTo>
                    <a:pt x="2293326" y="807835"/>
                    <a:pt x="2287301" y="819532"/>
                    <a:pt x="2277374" y="826623"/>
                  </a:cubicBezTo>
                  <a:cubicBezTo>
                    <a:pt x="2235493" y="856538"/>
                    <a:pt x="2254531" y="833732"/>
                    <a:pt x="2216989" y="852503"/>
                  </a:cubicBezTo>
                  <a:cubicBezTo>
                    <a:pt x="2135512" y="893242"/>
                    <a:pt x="2206331" y="867558"/>
                    <a:pt x="2147977" y="887008"/>
                  </a:cubicBezTo>
                  <a:cubicBezTo>
                    <a:pt x="2108013" y="913651"/>
                    <a:pt x="2134930" y="900450"/>
                    <a:pt x="2078966" y="912887"/>
                  </a:cubicBezTo>
                  <a:cubicBezTo>
                    <a:pt x="1975945" y="935781"/>
                    <a:pt x="2132198" y="904777"/>
                    <a:pt x="1992702" y="930140"/>
                  </a:cubicBezTo>
                  <a:cubicBezTo>
                    <a:pt x="1978276" y="932763"/>
                    <a:pt x="1964152" y="937232"/>
                    <a:pt x="1949570" y="938767"/>
                  </a:cubicBezTo>
                  <a:cubicBezTo>
                    <a:pt x="1909433" y="942992"/>
                    <a:pt x="1869057" y="944518"/>
                    <a:pt x="1828800" y="947393"/>
                  </a:cubicBezTo>
                  <a:cubicBezTo>
                    <a:pt x="1820174" y="950269"/>
                    <a:pt x="1812014" y="956020"/>
                    <a:pt x="1802921" y="956020"/>
                  </a:cubicBezTo>
                  <a:cubicBezTo>
                    <a:pt x="1196498" y="956020"/>
                    <a:pt x="1374869" y="997809"/>
                    <a:pt x="1138687" y="938767"/>
                  </a:cubicBezTo>
                  <a:cubicBezTo>
                    <a:pt x="1130061" y="933016"/>
                    <a:pt x="1122282" y="925725"/>
                    <a:pt x="1112808" y="921514"/>
                  </a:cubicBezTo>
                  <a:cubicBezTo>
                    <a:pt x="1096189" y="914128"/>
                    <a:pt x="1078988" y="907251"/>
                    <a:pt x="1061049" y="904261"/>
                  </a:cubicBezTo>
                  <a:cubicBezTo>
                    <a:pt x="1048754" y="902212"/>
                    <a:pt x="981237" y="891532"/>
                    <a:pt x="966159" y="887008"/>
                  </a:cubicBezTo>
                  <a:cubicBezTo>
                    <a:pt x="951327" y="882558"/>
                    <a:pt x="937717" y="874652"/>
                    <a:pt x="923027" y="869755"/>
                  </a:cubicBezTo>
                  <a:cubicBezTo>
                    <a:pt x="911779" y="866006"/>
                    <a:pt x="899921" y="864386"/>
                    <a:pt x="888521" y="861129"/>
                  </a:cubicBezTo>
                  <a:cubicBezTo>
                    <a:pt x="879778" y="858631"/>
                    <a:pt x="871385" y="855001"/>
                    <a:pt x="862642" y="852503"/>
                  </a:cubicBezTo>
                  <a:cubicBezTo>
                    <a:pt x="851242" y="849246"/>
                    <a:pt x="839384" y="847625"/>
                    <a:pt x="828136" y="843876"/>
                  </a:cubicBezTo>
                  <a:cubicBezTo>
                    <a:pt x="813446" y="838979"/>
                    <a:pt x="799503" y="832060"/>
                    <a:pt x="785004" y="826623"/>
                  </a:cubicBezTo>
                  <a:cubicBezTo>
                    <a:pt x="776490" y="823430"/>
                    <a:pt x="767751" y="820872"/>
                    <a:pt x="759125" y="817997"/>
                  </a:cubicBezTo>
                  <a:cubicBezTo>
                    <a:pt x="699800" y="778447"/>
                    <a:pt x="727038" y="790048"/>
                    <a:pt x="681487" y="774865"/>
                  </a:cubicBezTo>
                  <a:cubicBezTo>
                    <a:pt x="623298" y="716676"/>
                    <a:pt x="652875" y="730822"/>
                    <a:pt x="603849" y="714480"/>
                  </a:cubicBezTo>
                  <a:cubicBezTo>
                    <a:pt x="595223" y="705854"/>
                    <a:pt x="588121" y="695368"/>
                    <a:pt x="577970" y="688601"/>
                  </a:cubicBezTo>
                  <a:cubicBezTo>
                    <a:pt x="570404" y="683557"/>
                    <a:pt x="560449" y="683556"/>
                    <a:pt x="552091" y="679974"/>
                  </a:cubicBezTo>
                  <a:cubicBezTo>
                    <a:pt x="540271" y="674908"/>
                    <a:pt x="528612" y="669337"/>
                    <a:pt x="517585" y="662721"/>
                  </a:cubicBezTo>
                  <a:cubicBezTo>
                    <a:pt x="499805" y="652053"/>
                    <a:pt x="485498" y="634773"/>
                    <a:pt x="465827" y="628216"/>
                  </a:cubicBezTo>
                  <a:lnTo>
                    <a:pt x="414068" y="610963"/>
                  </a:lnTo>
                  <a:cubicBezTo>
                    <a:pt x="396815" y="599461"/>
                    <a:pt x="376972" y="591119"/>
                    <a:pt x="362310" y="576457"/>
                  </a:cubicBezTo>
                  <a:cubicBezTo>
                    <a:pt x="353683" y="567831"/>
                    <a:pt x="346060" y="558068"/>
                    <a:pt x="336430" y="550578"/>
                  </a:cubicBezTo>
                  <a:cubicBezTo>
                    <a:pt x="320063" y="537848"/>
                    <a:pt x="299334" y="530734"/>
                    <a:pt x="284672" y="516072"/>
                  </a:cubicBezTo>
                  <a:cubicBezTo>
                    <a:pt x="242518" y="473918"/>
                    <a:pt x="277275" y="503219"/>
                    <a:pt x="224287" y="472940"/>
                  </a:cubicBezTo>
                  <a:cubicBezTo>
                    <a:pt x="215285" y="467796"/>
                    <a:pt x="207937" y="459771"/>
                    <a:pt x="198408" y="455687"/>
                  </a:cubicBezTo>
                  <a:cubicBezTo>
                    <a:pt x="187511" y="451017"/>
                    <a:pt x="175404" y="449936"/>
                    <a:pt x="163902" y="447061"/>
                  </a:cubicBezTo>
                  <a:cubicBezTo>
                    <a:pt x="152400" y="438435"/>
                    <a:pt x="141095" y="429539"/>
                    <a:pt x="129396" y="421182"/>
                  </a:cubicBezTo>
                  <a:cubicBezTo>
                    <a:pt x="120960" y="415156"/>
                    <a:pt x="110848" y="411260"/>
                    <a:pt x="103517" y="403929"/>
                  </a:cubicBezTo>
                  <a:cubicBezTo>
                    <a:pt x="46008" y="346420"/>
                    <a:pt x="129396" y="406805"/>
                    <a:pt x="60385" y="360797"/>
                  </a:cubicBezTo>
                  <a:cubicBezTo>
                    <a:pt x="43516" y="335495"/>
                    <a:pt x="41649" y="337612"/>
                    <a:pt x="34506" y="309038"/>
                  </a:cubicBezTo>
                  <a:cubicBezTo>
                    <a:pt x="33809" y="306249"/>
                    <a:pt x="5751" y="280284"/>
                    <a:pt x="0" y="274533"/>
                  </a:cubicBezTo>
                  <a:close/>
                </a:path>
              </a:pathLst>
            </a:custGeom>
            <a:solidFill>
              <a:srgbClr val="8F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1221244" y="4839251"/>
              <a:ext cx="2751750" cy="1250830"/>
            </a:xfrm>
            <a:custGeom>
              <a:avLst/>
              <a:gdLst>
                <a:gd name="connsiteX0" fmla="*/ 43132 w 2734677"/>
                <a:gd name="connsiteY0" fmla="*/ 0 h 1250830"/>
                <a:gd name="connsiteX1" fmla="*/ 43132 w 2734677"/>
                <a:gd name="connsiteY1" fmla="*/ 0 h 1250830"/>
                <a:gd name="connsiteX2" fmla="*/ 112144 w 2734677"/>
                <a:gd name="connsiteY2" fmla="*/ 34505 h 1250830"/>
                <a:gd name="connsiteX3" fmla="*/ 146649 w 2734677"/>
                <a:gd name="connsiteY3" fmla="*/ 60385 h 1250830"/>
                <a:gd name="connsiteX4" fmla="*/ 198408 w 2734677"/>
                <a:gd name="connsiteY4" fmla="*/ 77637 h 1250830"/>
                <a:gd name="connsiteX5" fmla="*/ 250166 w 2734677"/>
                <a:gd name="connsiteY5" fmla="*/ 103517 h 1250830"/>
                <a:gd name="connsiteX6" fmla="*/ 276045 w 2734677"/>
                <a:gd name="connsiteY6" fmla="*/ 120770 h 1250830"/>
                <a:gd name="connsiteX7" fmla="*/ 319177 w 2734677"/>
                <a:gd name="connsiteY7" fmla="*/ 138022 h 1250830"/>
                <a:gd name="connsiteX8" fmla="*/ 345057 w 2734677"/>
                <a:gd name="connsiteY8" fmla="*/ 155275 h 1250830"/>
                <a:gd name="connsiteX9" fmla="*/ 414068 w 2734677"/>
                <a:gd name="connsiteY9" fmla="*/ 181154 h 1250830"/>
                <a:gd name="connsiteX10" fmla="*/ 465827 w 2734677"/>
                <a:gd name="connsiteY10" fmla="*/ 189781 h 1250830"/>
                <a:gd name="connsiteX11" fmla="*/ 500332 w 2734677"/>
                <a:gd name="connsiteY11" fmla="*/ 198407 h 1250830"/>
                <a:gd name="connsiteX12" fmla="*/ 552091 w 2734677"/>
                <a:gd name="connsiteY12" fmla="*/ 207034 h 1250830"/>
                <a:gd name="connsiteX13" fmla="*/ 603849 w 2734677"/>
                <a:gd name="connsiteY13" fmla="*/ 224287 h 1250830"/>
                <a:gd name="connsiteX14" fmla="*/ 638355 w 2734677"/>
                <a:gd name="connsiteY14" fmla="*/ 232913 h 1250830"/>
                <a:gd name="connsiteX15" fmla="*/ 664234 w 2734677"/>
                <a:gd name="connsiteY15" fmla="*/ 250166 h 1250830"/>
                <a:gd name="connsiteX16" fmla="*/ 724619 w 2734677"/>
                <a:gd name="connsiteY16" fmla="*/ 267419 h 1250830"/>
                <a:gd name="connsiteX17" fmla="*/ 810883 w 2734677"/>
                <a:gd name="connsiteY17" fmla="*/ 284671 h 1250830"/>
                <a:gd name="connsiteX18" fmla="*/ 923027 w 2734677"/>
                <a:gd name="connsiteY18" fmla="*/ 319177 h 1250830"/>
                <a:gd name="connsiteX19" fmla="*/ 974785 w 2734677"/>
                <a:gd name="connsiteY19" fmla="*/ 327804 h 1250830"/>
                <a:gd name="connsiteX20" fmla="*/ 1017917 w 2734677"/>
                <a:gd name="connsiteY20" fmla="*/ 336430 h 1250830"/>
                <a:gd name="connsiteX21" fmla="*/ 1095555 w 2734677"/>
                <a:gd name="connsiteY21" fmla="*/ 345056 h 1250830"/>
                <a:gd name="connsiteX22" fmla="*/ 1181819 w 2734677"/>
                <a:gd name="connsiteY22" fmla="*/ 362309 h 1250830"/>
                <a:gd name="connsiteX23" fmla="*/ 1656272 w 2734677"/>
                <a:gd name="connsiteY23" fmla="*/ 353683 h 1250830"/>
                <a:gd name="connsiteX24" fmla="*/ 1690777 w 2734677"/>
                <a:gd name="connsiteY24" fmla="*/ 345056 h 1250830"/>
                <a:gd name="connsiteX25" fmla="*/ 1828800 w 2734677"/>
                <a:gd name="connsiteY25" fmla="*/ 327804 h 1250830"/>
                <a:gd name="connsiteX26" fmla="*/ 1949570 w 2734677"/>
                <a:gd name="connsiteY26" fmla="*/ 293298 h 1250830"/>
                <a:gd name="connsiteX27" fmla="*/ 1975449 w 2734677"/>
                <a:gd name="connsiteY27" fmla="*/ 284671 h 1250830"/>
                <a:gd name="connsiteX28" fmla="*/ 2001328 w 2734677"/>
                <a:gd name="connsiteY28" fmla="*/ 267419 h 1250830"/>
                <a:gd name="connsiteX29" fmla="*/ 2053087 w 2734677"/>
                <a:gd name="connsiteY29" fmla="*/ 250166 h 1250830"/>
                <a:gd name="connsiteX30" fmla="*/ 2104845 w 2734677"/>
                <a:gd name="connsiteY30" fmla="*/ 207034 h 1250830"/>
                <a:gd name="connsiteX31" fmla="*/ 2130725 w 2734677"/>
                <a:gd name="connsiteY31" fmla="*/ 198407 h 1250830"/>
                <a:gd name="connsiteX32" fmla="*/ 2191110 w 2734677"/>
                <a:gd name="connsiteY32" fmla="*/ 155275 h 1250830"/>
                <a:gd name="connsiteX33" fmla="*/ 2251494 w 2734677"/>
                <a:gd name="connsiteY33" fmla="*/ 138022 h 1250830"/>
                <a:gd name="connsiteX34" fmla="*/ 2277374 w 2734677"/>
                <a:gd name="connsiteY34" fmla="*/ 120770 h 1250830"/>
                <a:gd name="connsiteX35" fmla="*/ 2337759 w 2734677"/>
                <a:gd name="connsiteY35" fmla="*/ 103517 h 1250830"/>
                <a:gd name="connsiteX36" fmla="*/ 2363638 w 2734677"/>
                <a:gd name="connsiteY36" fmla="*/ 94890 h 1250830"/>
                <a:gd name="connsiteX37" fmla="*/ 2398144 w 2734677"/>
                <a:gd name="connsiteY37" fmla="*/ 86264 h 1250830"/>
                <a:gd name="connsiteX38" fmla="*/ 2424023 w 2734677"/>
                <a:gd name="connsiteY38" fmla="*/ 77637 h 1250830"/>
                <a:gd name="connsiteX39" fmla="*/ 2458528 w 2734677"/>
                <a:gd name="connsiteY39" fmla="*/ 60385 h 1250830"/>
                <a:gd name="connsiteX40" fmla="*/ 2501660 w 2734677"/>
                <a:gd name="connsiteY40" fmla="*/ 51758 h 1250830"/>
                <a:gd name="connsiteX41" fmla="*/ 2596551 w 2734677"/>
                <a:gd name="connsiteY41" fmla="*/ 34505 h 1250830"/>
                <a:gd name="connsiteX42" fmla="*/ 2648310 w 2734677"/>
                <a:gd name="connsiteY42" fmla="*/ 43132 h 1250830"/>
                <a:gd name="connsiteX43" fmla="*/ 2665562 w 2734677"/>
                <a:gd name="connsiteY43" fmla="*/ 69011 h 1250830"/>
                <a:gd name="connsiteX44" fmla="*/ 2700068 w 2734677"/>
                <a:gd name="connsiteY44" fmla="*/ 146649 h 1250830"/>
                <a:gd name="connsiteX45" fmla="*/ 2708694 w 2734677"/>
                <a:gd name="connsiteY45" fmla="*/ 172528 h 1250830"/>
                <a:gd name="connsiteX46" fmla="*/ 2725947 w 2734677"/>
                <a:gd name="connsiteY46" fmla="*/ 250166 h 1250830"/>
                <a:gd name="connsiteX47" fmla="*/ 2725947 w 2734677"/>
                <a:gd name="connsiteY47" fmla="*/ 457200 h 1250830"/>
                <a:gd name="connsiteX48" fmla="*/ 2691442 w 2734677"/>
                <a:gd name="connsiteY48" fmla="*/ 508958 h 1250830"/>
                <a:gd name="connsiteX49" fmla="*/ 2639683 w 2734677"/>
                <a:gd name="connsiteY49" fmla="*/ 560717 h 1250830"/>
                <a:gd name="connsiteX50" fmla="*/ 2613804 w 2734677"/>
                <a:gd name="connsiteY50" fmla="*/ 586596 h 1250830"/>
                <a:gd name="connsiteX51" fmla="*/ 2587925 w 2734677"/>
                <a:gd name="connsiteY51" fmla="*/ 603849 h 1250830"/>
                <a:gd name="connsiteX52" fmla="*/ 2562045 w 2734677"/>
                <a:gd name="connsiteY52" fmla="*/ 664234 h 1250830"/>
                <a:gd name="connsiteX53" fmla="*/ 2527540 w 2734677"/>
                <a:gd name="connsiteY53" fmla="*/ 741871 h 1250830"/>
                <a:gd name="connsiteX54" fmla="*/ 2510287 w 2734677"/>
                <a:gd name="connsiteY54" fmla="*/ 819509 h 1250830"/>
                <a:gd name="connsiteX55" fmla="*/ 2458528 w 2734677"/>
                <a:gd name="connsiteY55" fmla="*/ 914400 h 1250830"/>
                <a:gd name="connsiteX56" fmla="*/ 2432649 w 2734677"/>
                <a:gd name="connsiteY56" fmla="*/ 966158 h 1250830"/>
                <a:gd name="connsiteX57" fmla="*/ 2406770 w 2734677"/>
                <a:gd name="connsiteY57" fmla="*/ 992037 h 1250830"/>
                <a:gd name="connsiteX58" fmla="*/ 2380891 w 2734677"/>
                <a:gd name="connsiteY58" fmla="*/ 1026543 h 1250830"/>
                <a:gd name="connsiteX59" fmla="*/ 2329132 w 2734677"/>
                <a:gd name="connsiteY59" fmla="*/ 1061049 h 1250830"/>
                <a:gd name="connsiteX60" fmla="*/ 2303253 w 2734677"/>
                <a:gd name="connsiteY60" fmla="*/ 1078302 h 1250830"/>
                <a:gd name="connsiteX61" fmla="*/ 2277374 w 2734677"/>
                <a:gd name="connsiteY61" fmla="*/ 1104181 h 1250830"/>
                <a:gd name="connsiteX62" fmla="*/ 2156604 w 2734677"/>
                <a:gd name="connsiteY62" fmla="*/ 1130060 h 1250830"/>
                <a:gd name="connsiteX63" fmla="*/ 2122098 w 2734677"/>
                <a:gd name="connsiteY63" fmla="*/ 1138687 h 1250830"/>
                <a:gd name="connsiteX64" fmla="*/ 2096219 w 2734677"/>
                <a:gd name="connsiteY64" fmla="*/ 1147313 h 1250830"/>
                <a:gd name="connsiteX65" fmla="*/ 2027208 w 2734677"/>
                <a:gd name="connsiteY65" fmla="*/ 1164566 h 1250830"/>
                <a:gd name="connsiteX66" fmla="*/ 1992702 w 2734677"/>
                <a:gd name="connsiteY66" fmla="*/ 1173192 h 1250830"/>
                <a:gd name="connsiteX67" fmla="*/ 1897811 w 2734677"/>
                <a:gd name="connsiteY67" fmla="*/ 1199071 h 1250830"/>
                <a:gd name="connsiteX68" fmla="*/ 1837427 w 2734677"/>
                <a:gd name="connsiteY68" fmla="*/ 1207698 h 1250830"/>
                <a:gd name="connsiteX69" fmla="*/ 1768415 w 2734677"/>
                <a:gd name="connsiteY69" fmla="*/ 1224951 h 1250830"/>
                <a:gd name="connsiteX70" fmla="*/ 1682151 w 2734677"/>
                <a:gd name="connsiteY70" fmla="*/ 1233577 h 1250830"/>
                <a:gd name="connsiteX71" fmla="*/ 1595887 w 2734677"/>
                <a:gd name="connsiteY71" fmla="*/ 1250830 h 1250830"/>
                <a:gd name="connsiteX72" fmla="*/ 1199072 w 2734677"/>
                <a:gd name="connsiteY72" fmla="*/ 1242204 h 1250830"/>
                <a:gd name="connsiteX73" fmla="*/ 1173193 w 2734677"/>
                <a:gd name="connsiteY73" fmla="*/ 1233577 h 1250830"/>
                <a:gd name="connsiteX74" fmla="*/ 1086928 w 2734677"/>
                <a:gd name="connsiteY74" fmla="*/ 1216324 h 1250830"/>
                <a:gd name="connsiteX75" fmla="*/ 1026544 w 2734677"/>
                <a:gd name="connsiteY75" fmla="*/ 1199071 h 1250830"/>
                <a:gd name="connsiteX76" fmla="*/ 1000664 w 2734677"/>
                <a:gd name="connsiteY76" fmla="*/ 1190445 h 1250830"/>
                <a:gd name="connsiteX77" fmla="*/ 897147 w 2734677"/>
                <a:gd name="connsiteY77" fmla="*/ 1173192 h 1250830"/>
                <a:gd name="connsiteX78" fmla="*/ 862642 w 2734677"/>
                <a:gd name="connsiteY78" fmla="*/ 1164566 h 1250830"/>
                <a:gd name="connsiteX79" fmla="*/ 819510 w 2734677"/>
                <a:gd name="connsiteY79" fmla="*/ 1155939 h 1250830"/>
                <a:gd name="connsiteX80" fmla="*/ 785004 w 2734677"/>
                <a:gd name="connsiteY80" fmla="*/ 1138687 h 1250830"/>
                <a:gd name="connsiteX81" fmla="*/ 759125 w 2734677"/>
                <a:gd name="connsiteY81" fmla="*/ 1130060 h 1250830"/>
                <a:gd name="connsiteX82" fmla="*/ 698740 w 2734677"/>
                <a:gd name="connsiteY82" fmla="*/ 1086928 h 1250830"/>
                <a:gd name="connsiteX83" fmla="*/ 664234 w 2734677"/>
                <a:gd name="connsiteY83" fmla="*/ 1069675 h 1250830"/>
                <a:gd name="connsiteX84" fmla="*/ 612476 w 2734677"/>
                <a:gd name="connsiteY84" fmla="*/ 1043796 h 1250830"/>
                <a:gd name="connsiteX85" fmla="*/ 586596 w 2734677"/>
                <a:gd name="connsiteY85" fmla="*/ 1026543 h 1250830"/>
                <a:gd name="connsiteX86" fmla="*/ 569344 w 2734677"/>
                <a:gd name="connsiteY86" fmla="*/ 1000664 h 1250830"/>
                <a:gd name="connsiteX87" fmla="*/ 526211 w 2734677"/>
                <a:gd name="connsiteY87" fmla="*/ 974785 h 1250830"/>
                <a:gd name="connsiteX88" fmla="*/ 474453 w 2734677"/>
                <a:gd name="connsiteY88" fmla="*/ 923026 h 1250830"/>
                <a:gd name="connsiteX89" fmla="*/ 448574 w 2734677"/>
                <a:gd name="connsiteY89" fmla="*/ 897147 h 1250830"/>
                <a:gd name="connsiteX90" fmla="*/ 422694 w 2734677"/>
                <a:gd name="connsiteY90" fmla="*/ 879894 h 1250830"/>
                <a:gd name="connsiteX91" fmla="*/ 405442 w 2734677"/>
                <a:gd name="connsiteY91" fmla="*/ 854015 h 1250830"/>
                <a:gd name="connsiteX92" fmla="*/ 379562 w 2734677"/>
                <a:gd name="connsiteY92" fmla="*/ 793630 h 1250830"/>
                <a:gd name="connsiteX93" fmla="*/ 345057 w 2734677"/>
                <a:gd name="connsiteY93" fmla="*/ 741871 h 1250830"/>
                <a:gd name="connsiteX94" fmla="*/ 284672 w 2734677"/>
                <a:gd name="connsiteY94" fmla="*/ 664234 h 1250830"/>
                <a:gd name="connsiteX95" fmla="*/ 267419 w 2734677"/>
                <a:gd name="connsiteY95" fmla="*/ 629728 h 1250830"/>
                <a:gd name="connsiteX96" fmla="*/ 258793 w 2734677"/>
                <a:gd name="connsiteY96" fmla="*/ 603849 h 1250830"/>
                <a:gd name="connsiteX97" fmla="*/ 224287 w 2734677"/>
                <a:gd name="connsiteY97" fmla="*/ 552090 h 1250830"/>
                <a:gd name="connsiteX98" fmla="*/ 207034 w 2734677"/>
                <a:gd name="connsiteY98" fmla="*/ 526211 h 1250830"/>
                <a:gd name="connsiteX99" fmla="*/ 181155 w 2734677"/>
                <a:gd name="connsiteY99" fmla="*/ 500332 h 1250830"/>
                <a:gd name="connsiteX100" fmla="*/ 120770 w 2734677"/>
                <a:gd name="connsiteY100" fmla="*/ 414068 h 1250830"/>
                <a:gd name="connsiteX101" fmla="*/ 94891 w 2734677"/>
                <a:gd name="connsiteY101" fmla="*/ 396815 h 1250830"/>
                <a:gd name="connsiteX102" fmla="*/ 69011 w 2734677"/>
                <a:gd name="connsiteY102" fmla="*/ 336430 h 1250830"/>
                <a:gd name="connsiteX103" fmla="*/ 51759 w 2734677"/>
                <a:gd name="connsiteY103" fmla="*/ 310551 h 1250830"/>
                <a:gd name="connsiteX104" fmla="*/ 34506 w 2734677"/>
                <a:gd name="connsiteY104" fmla="*/ 258792 h 1250830"/>
                <a:gd name="connsiteX105" fmla="*/ 25879 w 2734677"/>
                <a:gd name="connsiteY105" fmla="*/ 232913 h 1250830"/>
                <a:gd name="connsiteX106" fmla="*/ 17253 w 2734677"/>
                <a:gd name="connsiteY106" fmla="*/ 198407 h 1250830"/>
                <a:gd name="connsiteX107" fmla="*/ 0 w 2734677"/>
                <a:gd name="connsiteY107" fmla="*/ 146649 h 1250830"/>
                <a:gd name="connsiteX108" fmla="*/ 8627 w 2734677"/>
                <a:gd name="connsiteY108" fmla="*/ 43132 h 1250830"/>
                <a:gd name="connsiteX109" fmla="*/ 43132 w 2734677"/>
                <a:gd name="connsiteY109" fmla="*/ 0 h 125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734677" h="1250830">
                  <a:moveTo>
                    <a:pt x="43132" y="0"/>
                  </a:moveTo>
                  <a:lnTo>
                    <a:pt x="43132" y="0"/>
                  </a:lnTo>
                  <a:cubicBezTo>
                    <a:pt x="66136" y="11502"/>
                    <a:pt x="89928" y="21546"/>
                    <a:pt x="112144" y="34505"/>
                  </a:cubicBezTo>
                  <a:cubicBezTo>
                    <a:pt x="124563" y="41749"/>
                    <a:pt x="133790" y="53955"/>
                    <a:pt x="146649" y="60385"/>
                  </a:cubicBezTo>
                  <a:cubicBezTo>
                    <a:pt x="162915" y="68518"/>
                    <a:pt x="198408" y="77637"/>
                    <a:pt x="198408" y="77637"/>
                  </a:cubicBezTo>
                  <a:cubicBezTo>
                    <a:pt x="272574" y="127082"/>
                    <a:pt x="178737" y="67801"/>
                    <a:pt x="250166" y="103517"/>
                  </a:cubicBezTo>
                  <a:cubicBezTo>
                    <a:pt x="259439" y="108154"/>
                    <a:pt x="266772" y="116134"/>
                    <a:pt x="276045" y="120770"/>
                  </a:cubicBezTo>
                  <a:cubicBezTo>
                    <a:pt x="289895" y="127695"/>
                    <a:pt x="305327" y="131097"/>
                    <a:pt x="319177" y="138022"/>
                  </a:cubicBezTo>
                  <a:cubicBezTo>
                    <a:pt x="328450" y="142659"/>
                    <a:pt x="335784" y="150638"/>
                    <a:pt x="345057" y="155275"/>
                  </a:cubicBezTo>
                  <a:cubicBezTo>
                    <a:pt x="350434" y="157963"/>
                    <a:pt x="400627" y="178167"/>
                    <a:pt x="414068" y="181154"/>
                  </a:cubicBezTo>
                  <a:cubicBezTo>
                    <a:pt x="431142" y="184948"/>
                    <a:pt x="448676" y="186351"/>
                    <a:pt x="465827" y="189781"/>
                  </a:cubicBezTo>
                  <a:cubicBezTo>
                    <a:pt x="477452" y="192106"/>
                    <a:pt x="488707" y="196082"/>
                    <a:pt x="500332" y="198407"/>
                  </a:cubicBezTo>
                  <a:cubicBezTo>
                    <a:pt x="517483" y="201837"/>
                    <a:pt x="535122" y="202792"/>
                    <a:pt x="552091" y="207034"/>
                  </a:cubicBezTo>
                  <a:cubicBezTo>
                    <a:pt x="569734" y="211445"/>
                    <a:pt x="586430" y="219061"/>
                    <a:pt x="603849" y="224287"/>
                  </a:cubicBezTo>
                  <a:cubicBezTo>
                    <a:pt x="615205" y="227694"/>
                    <a:pt x="626853" y="230038"/>
                    <a:pt x="638355" y="232913"/>
                  </a:cubicBezTo>
                  <a:cubicBezTo>
                    <a:pt x="646981" y="238664"/>
                    <a:pt x="654608" y="246316"/>
                    <a:pt x="664234" y="250166"/>
                  </a:cubicBezTo>
                  <a:cubicBezTo>
                    <a:pt x="683671" y="257941"/>
                    <a:pt x="704568" y="261404"/>
                    <a:pt x="724619" y="267419"/>
                  </a:cubicBezTo>
                  <a:cubicBezTo>
                    <a:pt x="779365" y="283843"/>
                    <a:pt x="720079" y="271700"/>
                    <a:pt x="810883" y="284671"/>
                  </a:cubicBezTo>
                  <a:cubicBezTo>
                    <a:pt x="858889" y="316676"/>
                    <a:pt x="833022" y="304175"/>
                    <a:pt x="923027" y="319177"/>
                  </a:cubicBezTo>
                  <a:lnTo>
                    <a:pt x="974785" y="327804"/>
                  </a:lnTo>
                  <a:cubicBezTo>
                    <a:pt x="989211" y="330427"/>
                    <a:pt x="1003402" y="334357"/>
                    <a:pt x="1017917" y="336430"/>
                  </a:cubicBezTo>
                  <a:cubicBezTo>
                    <a:pt x="1043694" y="340112"/>
                    <a:pt x="1069745" y="341615"/>
                    <a:pt x="1095555" y="345056"/>
                  </a:cubicBezTo>
                  <a:cubicBezTo>
                    <a:pt x="1140870" y="351098"/>
                    <a:pt x="1142639" y="352515"/>
                    <a:pt x="1181819" y="362309"/>
                  </a:cubicBezTo>
                  <a:lnTo>
                    <a:pt x="1656272" y="353683"/>
                  </a:lnTo>
                  <a:cubicBezTo>
                    <a:pt x="1668121" y="353281"/>
                    <a:pt x="1679113" y="347177"/>
                    <a:pt x="1690777" y="345056"/>
                  </a:cubicBezTo>
                  <a:cubicBezTo>
                    <a:pt x="1729456" y="338023"/>
                    <a:pt x="1791762" y="331919"/>
                    <a:pt x="1828800" y="327804"/>
                  </a:cubicBezTo>
                  <a:cubicBezTo>
                    <a:pt x="1915444" y="306143"/>
                    <a:pt x="1875324" y="318047"/>
                    <a:pt x="1949570" y="293298"/>
                  </a:cubicBezTo>
                  <a:cubicBezTo>
                    <a:pt x="1958196" y="290422"/>
                    <a:pt x="1967883" y="289715"/>
                    <a:pt x="1975449" y="284671"/>
                  </a:cubicBezTo>
                  <a:cubicBezTo>
                    <a:pt x="1984075" y="278920"/>
                    <a:pt x="1991854" y="271630"/>
                    <a:pt x="2001328" y="267419"/>
                  </a:cubicBezTo>
                  <a:cubicBezTo>
                    <a:pt x="2017947" y="260033"/>
                    <a:pt x="2053087" y="250166"/>
                    <a:pt x="2053087" y="250166"/>
                  </a:cubicBezTo>
                  <a:cubicBezTo>
                    <a:pt x="2072165" y="231088"/>
                    <a:pt x="2080826" y="219044"/>
                    <a:pt x="2104845" y="207034"/>
                  </a:cubicBezTo>
                  <a:cubicBezTo>
                    <a:pt x="2112978" y="202967"/>
                    <a:pt x="2122098" y="201283"/>
                    <a:pt x="2130725" y="198407"/>
                  </a:cubicBezTo>
                  <a:cubicBezTo>
                    <a:pt x="2134656" y="195459"/>
                    <a:pt x="2181297" y="159481"/>
                    <a:pt x="2191110" y="155275"/>
                  </a:cubicBezTo>
                  <a:cubicBezTo>
                    <a:pt x="2229832" y="138680"/>
                    <a:pt x="2217900" y="154819"/>
                    <a:pt x="2251494" y="138022"/>
                  </a:cubicBezTo>
                  <a:cubicBezTo>
                    <a:pt x="2260767" y="133385"/>
                    <a:pt x="2268101" y="125407"/>
                    <a:pt x="2277374" y="120770"/>
                  </a:cubicBezTo>
                  <a:cubicBezTo>
                    <a:pt x="2291170" y="113872"/>
                    <a:pt x="2324851" y="107205"/>
                    <a:pt x="2337759" y="103517"/>
                  </a:cubicBezTo>
                  <a:cubicBezTo>
                    <a:pt x="2346502" y="101019"/>
                    <a:pt x="2354895" y="97388"/>
                    <a:pt x="2363638" y="94890"/>
                  </a:cubicBezTo>
                  <a:cubicBezTo>
                    <a:pt x="2375038" y="91633"/>
                    <a:pt x="2386744" y="89521"/>
                    <a:pt x="2398144" y="86264"/>
                  </a:cubicBezTo>
                  <a:cubicBezTo>
                    <a:pt x="2406887" y="83766"/>
                    <a:pt x="2415665" y="81219"/>
                    <a:pt x="2424023" y="77637"/>
                  </a:cubicBezTo>
                  <a:cubicBezTo>
                    <a:pt x="2435842" y="72571"/>
                    <a:pt x="2446329" y="64451"/>
                    <a:pt x="2458528" y="60385"/>
                  </a:cubicBezTo>
                  <a:cubicBezTo>
                    <a:pt x="2472438" y="55748"/>
                    <a:pt x="2487436" y="55314"/>
                    <a:pt x="2501660" y="51758"/>
                  </a:cubicBezTo>
                  <a:cubicBezTo>
                    <a:pt x="2581441" y="31813"/>
                    <a:pt x="2437169" y="54429"/>
                    <a:pt x="2596551" y="34505"/>
                  </a:cubicBezTo>
                  <a:cubicBezTo>
                    <a:pt x="2613804" y="37381"/>
                    <a:pt x="2632666" y="35310"/>
                    <a:pt x="2648310" y="43132"/>
                  </a:cubicBezTo>
                  <a:cubicBezTo>
                    <a:pt x="2657583" y="47769"/>
                    <a:pt x="2661351" y="59537"/>
                    <a:pt x="2665562" y="69011"/>
                  </a:cubicBezTo>
                  <a:cubicBezTo>
                    <a:pt x="2706621" y="161397"/>
                    <a:pt x="2661024" y="88085"/>
                    <a:pt x="2700068" y="146649"/>
                  </a:cubicBezTo>
                  <a:cubicBezTo>
                    <a:pt x="2702943" y="155275"/>
                    <a:pt x="2706196" y="163785"/>
                    <a:pt x="2708694" y="172528"/>
                  </a:cubicBezTo>
                  <a:cubicBezTo>
                    <a:pt x="2716819" y="200964"/>
                    <a:pt x="2720015" y="220506"/>
                    <a:pt x="2725947" y="250166"/>
                  </a:cubicBezTo>
                  <a:cubicBezTo>
                    <a:pt x="2729652" y="302039"/>
                    <a:pt x="2743588" y="400748"/>
                    <a:pt x="2725947" y="457200"/>
                  </a:cubicBezTo>
                  <a:cubicBezTo>
                    <a:pt x="2719762" y="476991"/>
                    <a:pt x="2706104" y="494296"/>
                    <a:pt x="2691442" y="508958"/>
                  </a:cubicBezTo>
                  <a:lnTo>
                    <a:pt x="2639683" y="560717"/>
                  </a:lnTo>
                  <a:cubicBezTo>
                    <a:pt x="2631057" y="569343"/>
                    <a:pt x="2623955" y="579829"/>
                    <a:pt x="2613804" y="586596"/>
                  </a:cubicBezTo>
                  <a:lnTo>
                    <a:pt x="2587925" y="603849"/>
                  </a:lnTo>
                  <a:cubicBezTo>
                    <a:pt x="2544614" y="668815"/>
                    <a:pt x="2595465" y="586253"/>
                    <a:pt x="2562045" y="664234"/>
                  </a:cubicBezTo>
                  <a:cubicBezTo>
                    <a:pt x="2534940" y="727480"/>
                    <a:pt x="2547660" y="641274"/>
                    <a:pt x="2527540" y="741871"/>
                  </a:cubicBezTo>
                  <a:cubicBezTo>
                    <a:pt x="2525861" y="750266"/>
                    <a:pt x="2514971" y="808267"/>
                    <a:pt x="2510287" y="819509"/>
                  </a:cubicBezTo>
                  <a:cubicBezTo>
                    <a:pt x="2488542" y="871696"/>
                    <a:pt x="2483034" y="877641"/>
                    <a:pt x="2458528" y="914400"/>
                  </a:cubicBezTo>
                  <a:cubicBezTo>
                    <a:pt x="2449882" y="940338"/>
                    <a:pt x="2451230" y="943861"/>
                    <a:pt x="2432649" y="966158"/>
                  </a:cubicBezTo>
                  <a:cubicBezTo>
                    <a:pt x="2424839" y="975530"/>
                    <a:pt x="2414709" y="982774"/>
                    <a:pt x="2406770" y="992037"/>
                  </a:cubicBezTo>
                  <a:cubicBezTo>
                    <a:pt x="2397413" y="1002953"/>
                    <a:pt x="2391637" y="1016991"/>
                    <a:pt x="2380891" y="1026543"/>
                  </a:cubicBezTo>
                  <a:cubicBezTo>
                    <a:pt x="2365393" y="1040319"/>
                    <a:pt x="2346385" y="1049547"/>
                    <a:pt x="2329132" y="1061049"/>
                  </a:cubicBezTo>
                  <a:cubicBezTo>
                    <a:pt x="2320506" y="1066800"/>
                    <a:pt x="2310584" y="1070971"/>
                    <a:pt x="2303253" y="1078302"/>
                  </a:cubicBezTo>
                  <a:cubicBezTo>
                    <a:pt x="2294627" y="1086928"/>
                    <a:pt x="2288038" y="1098256"/>
                    <a:pt x="2277374" y="1104181"/>
                  </a:cubicBezTo>
                  <a:cubicBezTo>
                    <a:pt x="2241687" y="1124007"/>
                    <a:pt x="2195138" y="1125243"/>
                    <a:pt x="2156604" y="1130060"/>
                  </a:cubicBezTo>
                  <a:cubicBezTo>
                    <a:pt x="2145102" y="1132936"/>
                    <a:pt x="2133498" y="1135430"/>
                    <a:pt x="2122098" y="1138687"/>
                  </a:cubicBezTo>
                  <a:cubicBezTo>
                    <a:pt x="2113355" y="1141185"/>
                    <a:pt x="2104992" y="1144921"/>
                    <a:pt x="2096219" y="1147313"/>
                  </a:cubicBezTo>
                  <a:cubicBezTo>
                    <a:pt x="2073343" y="1153552"/>
                    <a:pt x="2050212" y="1158815"/>
                    <a:pt x="2027208" y="1164566"/>
                  </a:cubicBezTo>
                  <a:cubicBezTo>
                    <a:pt x="2015706" y="1167441"/>
                    <a:pt x="2003949" y="1169443"/>
                    <a:pt x="1992702" y="1173192"/>
                  </a:cubicBezTo>
                  <a:cubicBezTo>
                    <a:pt x="1961112" y="1183723"/>
                    <a:pt x="1931877" y="1194204"/>
                    <a:pt x="1897811" y="1199071"/>
                  </a:cubicBezTo>
                  <a:cubicBezTo>
                    <a:pt x="1877683" y="1201947"/>
                    <a:pt x="1857365" y="1203710"/>
                    <a:pt x="1837427" y="1207698"/>
                  </a:cubicBezTo>
                  <a:cubicBezTo>
                    <a:pt x="1814176" y="1212348"/>
                    <a:pt x="1792009" y="1222592"/>
                    <a:pt x="1768415" y="1224951"/>
                  </a:cubicBezTo>
                  <a:cubicBezTo>
                    <a:pt x="1739660" y="1227826"/>
                    <a:pt x="1710826" y="1229993"/>
                    <a:pt x="1682151" y="1233577"/>
                  </a:cubicBezTo>
                  <a:cubicBezTo>
                    <a:pt x="1639858" y="1238864"/>
                    <a:pt x="1633019" y="1241548"/>
                    <a:pt x="1595887" y="1250830"/>
                  </a:cubicBezTo>
                  <a:lnTo>
                    <a:pt x="1199072" y="1242204"/>
                  </a:lnTo>
                  <a:cubicBezTo>
                    <a:pt x="1189987" y="1241833"/>
                    <a:pt x="1182053" y="1235622"/>
                    <a:pt x="1173193" y="1233577"/>
                  </a:cubicBezTo>
                  <a:cubicBezTo>
                    <a:pt x="1144620" y="1226983"/>
                    <a:pt x="1114748" y="1225597"/>
                    <a:pt x="1086928" y="1216324"/>
                  </a:cubicBezTo>
                  <a:cubicBezTo>
                    <a:pt x="1024885" y="1195644"/>
                    <a:pt x="1102358" y="1220732"/>
                    <a:pt x="1026544" y="1199071"/>
                  </a:cubicBezTo>
                  <a:cubicBezTo>
                    <a:pt x="1017801" y="1196573"/>
                    <a:pt x="1009407" y="1192943"/>
                    <a:pt x="1000664" y="1190445"/>
                  </a:cubicBezTo>
                  <a:cubicBezTo>
                    <a:pt x="946308" y="1174915"/>
                    <a:pt x="972761" y="1185794"/>
                    <a:pt x="897147" y="1173192"/>
                  </a:cubicBezTo>
                  <a:cubicBezTo>
                    <a:pt x="885453" y="1171243"/>
                    <a:pt x="874215" y="1167138"/>
                    <a:pt x="862642" y="1164566"/>
                  </a:cubicBezTo>
                  <a:cubicBezTo>
                    <a:pt x="848329" y="1161385"/>
                    <a:pt x="833887" y="1158815"/>
                    <a:pt x="819510" y="1155939"/>
                  </a:cubicBezTo>
                  <a:cubicBezTo>
                    <a:pt x="808008" y="1150188"/>
                    <a:pt x="796824" y="1143753"/>
                    <a:pt x="785004" y="1138687"/>
                  </a:cubicBezTo>
                  <a:cubicBezTo>
                    <a:pt x="776646" y="1135105"/>
                    <a:pt x="767258" y="1134127"/>
                    <a:pt x="759125" y="1130060"/>
                  </a:cubicBezTo>
                  <a:cubicBezTo>
                    <a:pt x="740868" y="1120931"/>
                    <a:pt x="714380" y="1096703"/>
                    <a:pt x="698740" y="1086928"/>
                  </a:cubicBezTo>
                  <a:cubicBezTo>
                    <a:pt x="687835" y="1080112"/>
                    <a:pt x="675399" y="1076055"/>
                    <a:pt x="664234" y="1069675"/>
                  </a:cubicBezTo>
                  <a:cubicBezTo>
                    <a:pt x="617411" y="1042919"/>
                    <a:pt x="659924" y="1059611"/>
                    <a:pt x="612476" y="1043796"/>
                  </a:cubicBezTo>
                  <a:cubicBezTo>
                    <a:pt x="603849" y="1038045"/>
                    <a:pt x="593927" y="1033874"/>
                    <a:pt x="586596" y="1026543"/>
                  </a:cubicBezTo>
                  <a:cubicBezTo>
                    <a:pt x="579265" y="1019212"/>
                    <a:pt x="577216" y="1007411"/>
                    <a:pt x="569344" y="1000664"/>
                  </a:cubicBezTo>
                  <a:cubicBezTo>
                    <a:pt x="556614" y="989752"/>
                    <a:pt x="539188" y="985402"/>
                    <a:pt x="526211" y="974785"/>
                  </a:cubicBezTo>
                  <a:cubicBezTo>
                    <a:pt x="507327" y="959335"/>
                    <a:pt x="491706" y="940279"/>
                    <a:pt x="474453" y="923026"/>
                  </a:cubicBezTo>
                  <a:cubicBezTo>
                    <a:pt x="465827" y="914400"/>
                    <a:pt x="458725" y="903914"/>
                    <a:pt x="448574" y="897147"/>
                  </a:cubicBezTo>
                  <a:lnTo>
                    <a:pt x="422694" y="879894"/>
                  </a:lnTo>
                  <a:cubicBezTo>
                    <a:pt x="416943" y="871268"/>
                    <a:pt x="410078" y="863288"/>
                    <a:pt x="405442" y="854015"/>
                  </a:cubicBezTo>
                  <a:cubicBezTo>
                    <a:pt x="369747" y="782624"/>
                    <a:pt x="433411" y="883380"/>
                    <a:pt x="379562" y="793630"/>
                  </a:cubicBezTo>
                  <a:cubicBezTo>
                    <a:pt x="368894" y="775850"/>
                    <a:pt x="359719" y="756533"/>
                    <a:pt x="345057" y="741871"/>
                  </a:cubicBezTo>
                  <a:cubicBezTo>
                    <a:pt x="316655" y="713471"/>
                    <a:pt x="305309" y="705509"/>
                    <a:pt x="284672" y="664234"/>
                  </a:cubicBezTo>
                  <a:cubicBezTo>
                    <a:pt x="278921" y="652732"/>
                    <a:pt x="272485" y="641548"/>
                    <a:pt x="267419" y="629728"/>
                  </a:cubicBezTo>
                  <a:cubicBezTo>
                    <a:pt x="263837" y="621370"/>
                    <a:pt x="263209" y="611798"/>
                    <a:pt x="258793" y="603849"/>
                  </a:cubicBezTo>
                  <a:cubicBezTo>
                    <a:pt x="248723" y="585723"/>
                    <a:pt x="235789" y="569343"/>
                    <a:pt x="224287" y="552090"/>
                  </a:cubicBezTo>
                  <a:cubicBezTo>
                    <a:pt x="218536" y="543464"/>
                    <a:pt x="214365" y="533542"/>
                    <a:pt x="207034" y="526211"/>
                  </a:cubicBezTo>
                  <a:cubicBezTo>
                    <a:pt x="198408" y="517585"/>
                    <a:pt x="188645" y="509962"/>
                    <a:pt x="181155" y="500332"/>
                  </a:cubicBezTo>
                  <a:cubicBezTo>
                    <a:pt x="171290" y="487648"/>
                    <a:pt x="136476" y="429774"/>
                    <a:pt x="120770" y="414068"/>
                  </a:cubicBezTo>
                  <a:cubicBezTo>
                    <a:pt x="113439" y="406737"/>
                    <a:pt x="103517" y="402566"/>
                    <a:pt x="94891" y="396815"/>
                  </a:cubicBezTo>
                  <a:cubicBezTo>
                    <a:pt x="85212" y="367781"/>
                    <a:pt x="86066" y="366277"/>
                    <a:pt x="69011" y="336430"/>
                  </a:cubicBezTo>
                  <a:cubicBezTo>
                    <a:pt x="63867" y="327428"/>
                    <a:pt x="55970" y="320025"/>
                    <a:pt x="51759" y="310551"/>
                  </a:cubicBezTo>
                  <a:cubicBezTo>
                    <a:pt x="44373" y="293932"/>
                    <a:pt x="40257" y="276045"/>
                    <a:pt x="34506" y="258792"/>
                  </a:cubicBezTo>
                  <a:cubicBezTo>
                    <a:pt x="31630" y="250166"/>
                    <a:pt x="28084" y="241735"/>
                    <a:pt x="25879" y="232913"/>
                  </a:cubicBezTo>
                  <a:cubicBezTo>
                    <a:pt x="23004" y="221411"/>
                    <a:pt x="20660" y="209763"/>
                    <a:pt x="17253" y="198407"/>
                  </a:cubicBezTo>
                  <a:cubicBezTo>
                    <a:pt x="12027" y="180988"/>
                    <a:pt x="0" y="146649"/>
                    <a:pt x="0" y="146649"/>
                  </a:cubicBezTo>
                  <a:cubicBezTo>
                    <a:pt x="2876" y="112143"/>
                    <a:pt x="-885" y="76425"/>
                    <a:pt x="8627" y="43132"/>
                  </a:cubicBezTo>
                  <a:cubicBezTo>
                    <a:pt x="19465" y="5199"/>
                    <a:pt x="37381" y="7189"/>
                    <a:pt x="43132" y="0"/>
                  </a:cubicBezTo>
                  <a:close/>
                </a:path>
              </a:pathLst>
            </a:custGeom>
            <a:solidFill>
              <a:srgbClr val="B88C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278394" y="4590163"/>
              <a:ext cx="2562226" cy="605215"/>
            </a:xfrm>
            <a:custGeom>
              <a:avLst/>
              <a:gdLst>
                <a:gd name="connsiteX0" fmla="*/ 0 w 2581275"/>
                <a:gd name="connsiteY0" fmla="*/ 252413 h 605215"/>
                <a:gd name="connsiteX1" fmla="*/ 0 w 2581275"/>
                <a:gd name="connsiteY1" fmla="*/ 252413 h 605215"/>
                <a:gd name="connsiteX2" fmla="*/ 185737 w 2581275"/>
                <a:gd name="connsiteY2" fmla="*/ 352425 h 605215"/>
                <a:gd name="connsiteX3" fmla="*/ 200025 w 2581275"/>
                <a:gd name="connsiteY3" fmla="*/ 357188 h 605215"/>
                <a:gd name="connsiteX4" fmla="*/ 219075 w 2581275"/>
                <a:gd name="connsiteY4" fmla="*/ 361950 h 605215"/>
                <a:gd name="connsiteX5" fmla="*/ 233362 w 2581275"/>
                <a:gd name="connsiteY5" fmla="*/ 371475 h 605215"/>
                <a:gd name="connsiteX6" fmla="*/ 261937 w 2581275"/>
                <a:gd name="connsiteY6" fmla="*/ 381000 h 605215"/>
                <a:gd name="connsiteX7" fmla="*/ 276225 w 2581275"/>
                <a:gd name="connsiteY7" fmla="*/ 390525 h 605215"/>
                <a:gd name="connsiteX8" fmla="*/ 314325 w 2581275"/>
                <a:gd name="connsiteY8" fmla="*/ 400050 h 605215"/>
                <a:gd name="connsiteX9" fmla="*/ 328612 w 2581275"/>
                <a:gd name="connsiteY9" fmla="*/ 404813 h 605215"/>
                <a:gd name="connsiteX10" fmla="*/ 342900 w 2581275"/>
                <a:gd name="connsiteY10" fmla="*/ 414338 h 605215"/>
                <a:gd name="connsiteX11" fmla="*/ 361950 w 2581275"/>
                <a:gd name="connsiteY11" fmla="*/ 419100 h 605215"/>
                <a:gd name="connsiteX12" fmla="*/ 376237 w 2581275"/>
                <a:gd name="connsiteY12" fmla="*/ 423863 h 605215"/>
                <a:gd name="connsiteX13" fmla="*/ 419100 w 2581275"/>
                <a:gd name="connsiteY13" fmla="*/ 438150 h 605215"/>
                <a:gd name="connsiteX14" fmla="*/ 461962 w 2581275"/>
                <a:gd name="connsiteY14" fmla="*/ 452438 h 605215"/>
                <a:gd name="connsiteX15" fmla="*/ 490537 w 2581275"/>
                <a:gd name="connsiteY15" fmla="*/ 461963 h 605215"/>
                <a:gd name="connsiteX16" fmla="*/ 528637 w 2581275"/>
                <a:gd name="connsiteY16" fmla="*/ 471488 h 605215"/>
                <a:gd name="connsiteX17" fmla="*/ 542925 w 2581275"/>
                <a:gd name="connsiteY17" fmla="*/ 476250 h 605215"/>
                <a:gd name="connsiteX18" fmla="*/ 566737 w 2581275"/>
                <a:gd name="connsiteY18" fmla="*/ 481013 h 605215"/>
                <a:gd name="connsiteX19" fmla="*/ 604837 w 2581275"/>
                <a:gd name="connsiteY19" fmla="*/ 490538 h 605215"/>
                <a:gd name="connsiteX20" fmla="*/ 628650 w 2581275"/>
                <a:gd name="connsiteY20" fmla="*/ 495300 h 605215"/>
                <a:gd name="connsiteX21" fmla="*/ 647700 w 2581275"/>
                <a:gd name="connsiteY21" fmla="*/ 500063 h 605215"/>
                <a:gd name="connsiteX22" fmla="*/ 676275 w 2581275"/>
                <a:gd name="connsiteY22" fmla="*/ 509588 h 605215"/>
                <a:gd name="connsiteX23" fmla="*/ 719137 w 2581275"/>
                <a:gd name="connsiteY23" fmla="*/ 519113 h 605215"/>
                <a:gd name="connsiteX24" fmla="*/ 752475 w 2581275"/>
                <a:gd name="connsiteY24" fmla="*/ 533400 h 605215"/>
                <a:gd name="connsiteX25" fmla="*/ 819150 w 2581275"/>
                <a:gd name="connsiteY25" fmla="*/ 547688 h 605215"/>
                <a:gd name="connsiteX26" fmla="*/ 842962 w 2581275"/>
                <a:gd name="connsiteY26" fmla="*/ 552450 h 605215"/>
                <a:gd name="connsiteX27" fmla="*/ 857250 w 2581275"/>
                <a:gd name="connsiteY27" fmla="*/ 557213 h 605215"/>
                <a:gd name="connsiteX28" fmla="*/ 895350 w 2581275"/>
                <a:gd name="connsiteY28" fmla="*/ 561975 h 605215"/>
                <a:gd name="connsiteX29" fmla="*/ 914400 w 2581275"/>
                <a:gd name="connsiteY29" fmla="*/ 566738 h 605215"/>
                <a:gd name="connsiteX30" fmla="*/ 928687 w 2581275"/>
                <a:gd name="connsiteY30" fmla="*/ 571500 h 605215"/>
                <a:gd name="connsiteX31" fmla="*/ 976312 w 2581275"/>
                <a:gd name="connsiteY31" fmla="*/ 576263 h 605215"/>
                <a:gd name="connsiteX32" fmla="*/ 1019175 w 2581275"/>
                <a:gd name="connsiteY32" fmla="*/ 581025 h 605215"/>
                <a:gd name="connsiteX33" fmla="*/ 1042987 w 2581275"/>
                <a:gd name="connsiteY33" fmla="*/ 585788 h 605215"/>
                <a:gd name="connsiteX34" fmla="*/ 1195387 w 2581275"/>
                <a:gd name="connsiteY34" fmla="*/ 595313 h 605215"/>
                <a:gd name="connsiteX35" fmla="*/ 1481137 w 2581275"/>
                <a:gd name="connsiteY35" fmla="*/ 604838 h 605215"/>
                <a:gd name="connsiteX36" fmla="*/ 1790700 w 2581275"/>
                <a:gd name="connsiteY36" fmla="*/ 600075 h 605215"/>
                <a:gd name="connsiteX37" fmla="*/ 1833562 w 2581275"/>
                <a:gd name="connsiteY37" fmla="*/ 590550 h 605215"/>
                <a:gd name="connsiteX38" fmla="*/ 1847850 w 2581275"/>
                <a:gd name="connsiteY38" fmla="*/ 585788 h 605215"/>
                <a:gd name="connsiteX39" fmla="*/ 1885950 w 2581275"/>
                <a:gd name="connsiteY39" fmla="*/ 576263 h 605215"/>
                <a:gd name="connsiteX40" fmla="*/ 1900237 w 2581275"/>
                <a:gd name="connsiteY40" fmla="*/ 561975 h 605215"/>
                <a:gd name="connsiteX41" fmla="*/ 1914525 w 2581275"/>
                <a:gd name="connsiteY41" fmla="*/ 557213 h 605215"/>
                <a:gd name="connsiteX42" fmla="*/ 1952625 w 2581275"/>
                <a:gd name="connsiteY42" fmla="*/ 547688 h 605215"/>
                <a:gd name="connsiteX43" fmla="*/ 1966912 w 2581275"/>
                <a:gd name="connsiteY43" fmla="*/ 538163 h 605215"/>
                <a:gd name="connsiteX44" fmla="*/ 2005012 w 2581275"/>
                <a:gd name="connsiteY44" fmla="*/ 523875 h 605215"/>
                <a:gd name="connsiteX45" fmla="*/ 2038350 w 2581275"/>
                <a:gd name="connsiteY45" fmla="*/ 514350 h 605215"/>
                <a:gd name="connsiteX46" fmla="*/ 2052637 w 2581275"/>
                <a:gd name="connsiteY46" fmla="*/ 504825 h 605215"/>
                <a:gd name="connsiteX47" fmla="*/ 2085975 w 2581275"/>
                <a:gd name="connsiteY47" fmla="*/ 495300 h 605215"/>
                <a:gd name="connsiteX48" fmla="*/ 2100262 w 2581275"/>
                <a:gd name="connsiteY48" fmla="*/ 485775 h 605215"/>
                <a:gd name="connsiteX49" fmla="*/ 2138362 w 2581275"/>
                <a:gd name="connsiteY49" fmla="*/ 476250 h 605215"/>
                <a:gd name="connsiteX50" fmla="*/ 2181225 w 2581275"/>
                <a:gd name="connsiteY50" fmla="*/ 457200 h 605215"/>
                <a:gd name="connsiteX51" fmla="*/ 2219325 w 2581275"/>
                <a:gd name="connsiteY51" fmla="*/ 447675 h 605215"/>
                <a:gd name="connsiteX52" fmla="*/ 2247900 w 2581275"/>
                <a:gd name="connsiteY52" fmla="*/ 438150 h 605215"/>
                <a:gd name="connsiteX53" fmla="*/ 2262187 w 2581275"/>
                <a:gd name="connsiteY53" fmla="*/ 428625 h 605215"/>
                <a:gd name="connsiteX54" fmla="*/ 2286000 w 2581275"/>
                <a:gd name="connsiteY54" fmla="*/ 423863 h 605215"/>
                <a:gd name="connsiteX55" fmla="*/ 2319337 w 2581275"/>
                <a:gd name="connsiteY55" fmla="*/ 414338 h 605215"/>
                <a:gd name="connsiteX56" fmla="*/ 2338387 w 2581275"/>
                <a:gd name="connsiteY56" fmla="*/ 409575 h 605215"/>
                <a:gd name="connsiteX57" fmla="*/ 2357437 w 2581275"/>
                <a:gd name="connsiteY57" fmla="*/ 400050 h 605215"/>
                <a:gd name="connsiteX58" fmla="*/ 2381250 w 2581275"/>
                <a:gd name="connsiteY58" fmla="*/ 395288 h 605215"/>
                <a:gd name="connsiteX59" fmla="*/ 2395537 w 2581275"/>
                <a:gd name="connsiteY59" fmla="*/ 390525 h 605215"/>
                <a:gd name="connsiteX60" fmla="*/ 2414587 w 2581275"/>
                <a:gd name="connsiteY60" fmla="*/ 385763 h 605215"/>
                <a:gd name="connsiteX61" fmla="*/ 2443162 w 2581275"/>
                <a:gd name="connsiteY61" fmla="*/ 376238 h 605215"/>
                <a:gd name="connsiteX62" fmla="*/ 2457450 w 2581275"/>
                <a:gd name="connsiteY62" fmla="*/ 371475 h 605215"/>
                <a:gd name="connsiteX63" fmla="*/ 2486025 w 2581275"/>
                <a:gd name="connsiteY63" fmla="*/ 357188 h 605215"/>
                <a:gd name="connsiteX64" fmla="*/ 2509837 w 2581275"/>
                <a:gd name="connsiteY64" fmla="*/ 338138 h 605215"/>
                <a:gd name="connsiteX65" fmla="*/ 2524125 w 2581275"/>
                <a:gd name="connsiteY65" fmla="*/ 323850 h 605215"/>
                <a:gd name="connsiteX66" fmla="*/ 2552700 w 2581275"/>
                <a:gd name="connsiteY66" fmla="*/ 304800 h 605215"/>
                <a:gd name="connsiteX67" fmla="*/ 2562225 w 2581275"/>
                <a:gd name="connsiteY67" fmla="*/ 290513 h 605215"/>
                <a:gd name="connsiteX68" fmla="*/ 2576512 w 2581275"/>
                <a:gd name="connsiteY68" fmla="*/ 280988 h 605215"/>
                <a:gd name="connsiteX69" fmla="*/ 2581275 w 2581275"/>
                <a:gd name="connsiteY69" fmla="*/ 266700 h 605215"/>
                <a:gd name="connsiteX70" fmla="*/ 2576512 w 2581275"/>
                <a:gd name="connsiteY70" fmla="*/ 252413 h 605215"/>
                <a:gd name="connsiteX71" fmla="*/ 2562225 w 2581275"/>
                <a:gd name="connsiteY71" fmla="*/ 247650 h 605215"/>
                <a:gd name="connsiteX72" fmla="*/ 2533650 w 2581275"/>
                <a:gd name="connsiteY72" fmla="*/ 242888 h 605215"/>
                <a:gd name="connsiteX73" fmla="*/ 2505075 w 2581275"/>
                <a:gd name="connsiteY73" fmla="*/ 233363 h 605215"/>
                <a:gd name="connsiteX74" fmla="*/ 2466975 w 2581275"/>
                <a:gd name="connsiteY74" fmla="*/ 223838 h 605215"/>
                <a:gd name="connsiteX75" fmla="*/ 2438400 w 2581275"/>
                <a:gd name="connsiteY75" fmla="*/ 214313 h 605215"/>
                <a:gd name="connsiteX76" fmla="*/ 2424112 w 2581275"/>
                <a:gd name="connsiteY76" fmla="*/ 209550 h 605215"/>
                <a:gd name="connsiteX77" fmla="*/ 2405062 w 2581275"/>
                <a:gd name="connsiteY77" fmla="*/ 204788 h 605215"/>
                <a:gd name="connsiteX78" fmla="*/ 2376487 w 2581275"/>
                <a:gd name="connsiteY78" fmla="*/ 195263 h 605215"/>
                <a:gd name="connsiteX79" fmla="*/ 2324100 w 2581275"/>
                <a:gd name="connsiteY79" fmla="*/ 166688 h 605215"/>
                <a:gd name="connsiteX80" fmla="*/ 2309812 w 2581275"/>
                <a:gd name="connsiteY80" fmla="*/ 161925 h 605215"/>
                <a:gd name="connsiteX81" fmla="*/ 2276475 w 2581275"/>
                <a:gd name="connsiteY81" fmla="*/ 152400 h 605215"/>
                <a:gd name="connsiteX82" fmla="*/ 2262187 w 2581275"/>
                <a:gd name="connsiteY82" fmla="*/ 142875 h 605215"/>
                <a:gd name="connsiteX83" fmla="*/ 2214562 w 2581275"/>
                <a:gd name="connsiteY83" fmla="*/ 128588 h 605215"/>
                <a:gd name="connsiteX84" fmla="*/ 2171700 w 2581275"/>
                <a:gd name="connsiteY84" fmla="*/ 114300 h 605215"/>
                <a:gd name="connsiteX85" fmla="*/ 2143125 w 2581275"/>
                <a:gd name="connsiteY85" fmla="*/ 104775 h 605215"/>
                <a:gd name="connsiteX86" fmla="*/ 2105025 w 2581275"/>
                <a:gd name="connsiteY86" fmla="*/ 90488 h 605215"/>
                <a:gd name="connsiteX87" fmla="*/ 2081212 w 2581275"/>
                <a:gd name="connsiteY87" fmla="*/ 85725 h 605215"/>
                <a:gd name="connsiteX88" fmla="*/ 2066925 w 2581275"/>
                <a:gd name="connsiteY88" fmla="*/ 80963 h 605215"/>
                <a:gd name="connsiteX89" fmla="*/ 2043112 w 2581275"/>
                <a:gd name="connsiteY89" fmla="*/ 76200 h 605215"/>
                <a:gd name="connsiteX90" fmla="*/ 2024062 w 2581275"/>
                <a:gd name="connsiteY90" fmla="*/ 71438 h 605215"/>
                <a:gd name="connsiteX91" fmla="*/ 2000250 w 2581275"/>
                <a:gd name="connsiteY91" fmla="*/ 66675 h 605215"/>
                <a:gd name="connsiteX92" fmla="*/ 1962150 w 2581275"/>
                <a:gd name="connsiteY92" fmla="*/ 57150 h 605215"/>
                <a:gd name="connsiteX93" fmla="*/ 1938337 w 2581275"/>
                <a:gd name="connsiteY93" fmla="*/ 52388 h 605215"/>
                <a:gd name="connsiteX94" fmla="*/ 1919287 w 2581275"/>
                <a:gd name="connsiteY94" fmla="*/ 47625 h 605215"/>
                <a:gd name="connsiteX95" fmla="*/ 1885950 w 2581275"/>
                <a:gd name="connsiteY95" fmla="*/ 42863 h 605215"/>
                <a:gd name="connsiteX96" fmla="*/ 1866900 w 2581275"/>
                <a:gd name="connsiteY96" fmla="*/ 38100 h 605215"/>
                <a:gd name="connsiteX97" fmla="*/ 1795462 w 2581275"/>
                <a:gd name="connsiteY97" fmla="*/ 33338 h 605215"/>
                <a:gd name="connsiteX98" fmla="*/ 1709737 w 2581275"/>
                <a:gd name="connsiteY98" fmla="*/ 23813 h 605215"/>
                <a:gd name="connsiteX99" fmla="*/ 1609725 w 2581275"/>
                <a:gd name="connsiteY99" fmla="*/ 14288 h 605215"/>
                <a:gd name="connsiteX100" fmla="*/ 1552575 w 2581275"/>
                <a:gd name="connsiteY100" fmla="*/ 4763 h 605215"/>
                <a:gd name="connsiteX101" fmla="*/ 1404937 w 2581275"/>
                <a:gd name="connsiteY101" fmla="*/ 0 h 605215"/>
                <a:gd name="connsiteX102" fmla="*/ 738187 w 2581275"/>
                <a:gd name="connsiteY102" fmla="*/ 4763 h 605215"/>
                <a:gd name="connsiteX103" fmla="*/ 671512 w 2581275"/>
                <a:gd name="connsiteY103" fmla="*/ 14288 h 605215"/>
                <a:gd name="connsiteX104" fmla="*/ 628650 w 2581275"/>
                <a:gd name="connsiteY104" fmla="*/ 19050 h 605215"/>
                <a:gd name="connsiteX105" fmla="*/ 585787 w 2581275"/>
                <a:gd name="connsiteY105" fmla="*/ 28575 h 605215"/>
                <a:gd name="connsiteX106" fmla="*/ 547687 w 2581275"/>
                <a:gd name="connsiteY106" fmla="*/ 33338 h 605215"/>
                <a:gd name="connsiteX107" fmla="*/ 533400 w 2581275"/>
                <a:gd name="connsiteY107" fmla="*/ 38100 h 605215"/>
                <a:gd name="connsiteX108" fmla="*/ 490537 w 2581275"/>
                <a:gd name="connsiteY108" fmla="*/ 47625 h 605215"/>
                <a:gd name="connsiteX109" fmla="*/ 476250 w 2581275"/>
                <a:gd name="connsiteY109" fmla="*/ 52388 h 605215"/>
                <a:gd name="connsiteX110" fmla="*/ 438150 w 2581275"/>
                <a:gd name="connsiteY110" fmla="*/ 61913 h 605215"/>
                <a:gd name="connsiteX111" fmla="*/ 423862 w 2581275"/>
                <a:gd name="connsiteY111" fmla="*/ 66675 h 605215"/>
                <a:gd name="connsiteX112" fmla="*/ 385762 w 2581275"/>
                <a:gd name="connsiteY112" fmla="*/ 71438 h 605215"/>
                <a:gd name="connsiteX113" fmla="*/ 357187 w 2581275"/>
                <a:gd name="connsiteY113" fmla="*/ 76200 h 605215"/>
                <a:gd name="connsiteX114" fmla="*/ 295275 w 2581275"/>
                <a:gd name="connsiteY114" fmla="*/ 85725 h 605215"/>
                <a:gd name="connsiteX115" fmla="*/ 276225 w 2581275"/>
                <a:gd name="connsiteY115" fmla="*/ 90488 h 605215"/>
                <a:gd name="connsiteX116" fmla="*/ 247650 w 2581275"/>
                <a:gd name="connsiteY116" fmla="*/ 95250 h 605215"/>
                <a:gd name="connsiteX117" fmla="*/ 219075 w 2581275"/>
                <a:gd name="connsiteY117" fmla="*/ 104775 h 605215"/>
                <a:gd name="connsiteX118" fmla="*/ 195262 w 2581275"/>
                <a:gd name="connsiteY118" fmla="*/ 109538 h 605215"/>
                <a:gd name="connsiteX119" fmla="*/ 166687 w 2581275"/>
                <a:gd name="connsiteY119" fmla="*/ 119063 h 605215"/>
                <a:gd name="connsiteX120" fmla="*/ 133350 w 2581275"/>
                <a:gd name="connsiteY120" fmla="*/ 133350 h 605215"/>
                <a:gd name="connsiteX121" fmla="*/ 90487 w 2581275"/>
                <a:gd name="connsiteY121" fmla="*/ 152400 h 605215"/>
                <a:gd name="connsiteX122" fmla="*/ 71437 w 2581275"/>
                <a:gd name="connsiteY122" fmla="*/ 161925 h 605215"/>
                <a:gd name="connsiteX123" fmla="*/ 57150 w 2581275"/>
                <a:gd name="connsiteY123" fmla="*/ 171450 h 605215"/>
                <a:gd name="connsiteX124" fmla="*/ 42862 w 2581275"/>
                <a:gd name="connsiteY124" fmla="*/ 176213 h 605215"/>
                <a:gd name="connsiteX125" fmla="*/ 28575 w 2581275"/>
                <a:gd name="connsiteY125" fmla="*/ 204788 h 605215"/>
                <a:gd name="connsiteX126" fmla="*/ 19050 w 2581275"/>
                <a:gd name="connsiteY126" fmla="*/ 242888 h 605215"/>
                <a:gd name="connsiteX127" fmla="*/ 14287 w 2581275"/>
                <a:gd name="connsiteY127" fmla="*/ 257175 h 605215"/>
                <a:gd name="connsiteX128" fmla="*/ 0 w 2581275"/>
                <a:gd name="connsiteY128" fmla="*/ 252413 h 60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581275" h="605215">
                  <a:moveTo>
                    <a:pt x="0" y="252413"/>
                  </a:moveTo>
                  <a:lnTo>
                    <a:pt x="0" y="252413"/>
                  </a:lnTo>
                  <a:lnTo>
                    <a:pt x="185737" y="352425"/>
                  </a:lnTo>
                  <a:cubicBezTo>
                    <a:pt x="190184" y="354754"/>
                    <a:pt x="195198" y="355809"/>
                    <a:pt x="200025" y="357188"/>
                  </a:cubicBezTo>
                  <a:cubicBezTo>
                    <a:pt x="206319" y="358986"/>
                    <a:pt x="212725" y="360363"/>
                    <a:pt x="219075" y="361950"/>
                  </a:cubicBezTo>
                  <a:cubicBezTo>
                    <a:pt x="223837" y="365125"/>
                    <a:pt x="228132" y="369150"/>
                    <a:pt x="233362" y="371475"/>
                  </a:cubicBezTo>
                  <a:cubicBezTo>
                    <a:pt x="242537" y="375553"/>
                    <a:pt x="261937" y="381000"/>
                    <a:pt x="261937" y="381000"/>
                  </a:cubicBezTo>
                  <a:cubicBezTo>
                    <a:pt x="266700" y="384175"/>
                    <a:pt x="270846" y="388569"/>
                    <a:pt x="276225" y="390525"/>
                  </a:cubicBezTo>
                  <a:cubicBezTo>
                    <a:pt x="288528" y="394999"/>
                    <a:pt x="301906" y="395910"/>
                    <a:pt x="314325" y="400050"/>
                  </a:cubicBezTo>
                  <a:cubicBezTo>
                    <a:pt x="319087" y="401638"/>
                    <a:pt x="324122" y="402568"/>
                    <a:pt x="328612" y="404813"/>
                  </a:cubicBezTo>
                  <a:cubicBezTo>
                    <a:pt x="333732" y="407373"/>
                    <a:pt x="337639" y="412083"/>
                    <a:pt x="342900" y="414338"/>
                  </a:cubicBezTo>
                  <a:cubicBezTo>
                    <a:pt x="348916" y="416916"/>
                    <a:pt x="355656" y="417302"/>
                    <a:pt x="361950" y="419100"/>
                  </a:cubicBezTo>
                  <a:cubicBezTo>
                    <a:pt x="366777" y="420479"/>
                    <a:pt x="371623" y="421885"/>
                    <a:pt x="376237" y="423863"/>
                  </a:cubicBezTo>
                  <a:cubicBezTo>
                    <a:pt x="410739" y="438650"/>
                    <a:pt x="378963" y="430124"/>
                    <a:pt x="419100" y="438150"/>
                  </a:cubicBezTo>
                  <a:cubicBezTo>
                    <a:pt x="454026" y="455613"/>
                    <a:pt x="421342" y="441359"/>
                    <a:pt x="461962" y="452438"/>
                  </a:cubicBezTo>
                  <a:cubicBezTo>
                    <a:pt x="471648" y="455080"/>
                    <a:pt x="480797" y="459528"/>
                    <a:pt x="490537" y="461963"/>
                  </a:cubicBezTo>
                  <a:cubicBezTo>
                    <a:pt x="503237" y="465138"/>
                    <a:pt x="516218" y="467349"/>
                    <a:pt x="528637" y="471488"/>
                  </a:cubicBezTo>
                  <a:cubicBezTo>
                    <a:pt x="533400" y="473075"/>
                    <a:pt x="538055" y="475032"/>
                    <a:pt x="542925" y="476250"/>
                  </a:cubicBezTo>
                  <a:cubicBezTo>
                    <a:pt x="550778" y="478213"/>
                    <a:pt x="558850" y="479193"/>
                    <a:pt x="566737" y="481013"/>
                  </a:cubicBezTo>
                  <a:cubicBezTo>
                    <a:pt x="579493" y="483957"/>
                    <a:pt x="592000" y="487971"/>
                    <a:pt x="604837" y="490538"/>
                  </a:cubicBezTo>
                  <a:cubicBezTo>
                    <a:pt x="612775" y="492125"/>
                    <a:pt x="620748" y="493544"/>
                    <a:pt x="628650" y="495300"/>
                  </a:cubicBezTo>
                  <a:cubicBezTo>
                    <a:pt x="635040" y="496720"/>
                    <a:pt x="641431" y="498182"/>
                    <a:pt x="647700" y="500063"/>
                  </a:cubicBezTo>
                  <a:cubicBezTo>
                    <a:pt x="657317" y="502948"/>
                    <a:pt x="666430" y="507619"/>
                    <a:pt x="676275" y="509588"/>
                  </a:cubicBezTo>
                  <a:cubicBezTo>
                    <a:pt x="682748" y="510882"/>
                    <a:pt x="711445" y="516228"/>
                    <a:pt x="719137" y="519113"/>
                  </a:cubicBezTo>
                  <a:cubicBezTo>
                    <a:pt x="759784" y="534356"/>
                    <a:pt x="719355" y="523937"/>
                    <a:pt x="752475" y="533400"/>
                  </a:cubicBezTo>
                  <a:cubicBezTo>
                    <a:pt x="772760" y="539196"/>
                    <a:pt x="800897" y="544038"/>
                    <a:pt x="819150" y="547688"/>
                  </a:cubicBezTo>
                  <a:cubicBezTo>
                    <a:pt x="827087" y="549275"/>
                    <a:pt x="835283" y="549890"/>
                    <a:pt x="842962" y="552450"/>
                  </a:cubicBezTo>
                  <a:cubicBezTo>
                    <a:pt x="847725" y="554038"/>
                    <a:pt x="852311" y="556315"/>
                    <a:pt x="857250" y="557213"/>
                  </a:cubicBezTo>
                  <a:cubicBezTo>
                    <a:pt x="869842" y="559503"/>
                    <a:pt x="882650" y="560388"/>
                    <a:pt x="895350" y="561975"/>
                  </a:cubicBezTo>
                  <a:cubicBezTo>
                    <a:pt x="901700" y="563563"/>
                    <a:pt x="908106" y="564940"/>
                    <a:pt x="914400" y="566738"/>
                  </a:cubicBezTo>
                  <a:cubicBezTo>
                    <a:pt x="919227" y="568117"/>
                    <a:pt x="923725" y="570737"/>
                    <a:pt x="928687" y="571500"/>
                  </a:cubicBezTo>
                  <a:cubicBezTo>
                    <a:pt x="944456" y="573926"/>
                    <a:pt x="960445" y="574593"/>
                    <a:pt x="976312" y="576263"/>
                  </a:cubicBezTo>
                  <a:cubicBezTo>
                    <a:pt x="990609" y="577768"/>
                    <a:pt x="1004944" y="578992"/>
                    <a:pt x="1019175" y="581025"/>
                  </a:cubicBezTo>
                  <a:cubicBezTo>
                    <a:pt x="1027188" y="582170"/>
                    <a:pt x="1034963" y="584718"/>
                    <a:pt x="1042987" y="585788"/>
                  </a:cubicBezTo>
                  <a:cubicBezTo>
                    <a:pt x="1094128" y="592607"/>
                    <a:pt x="1143202" y="592941"/>
                    <a:pt x="1195387" y="595313"/>
                  </a:cubicBezTo>
                  <a:cubicBezTo>
                    <a:pt x="1310672" y="608121"/>
                    <a:pt x="1269286" y="604838"/>
                    <a:pt x="1481137" y="604838"/>
                  </a:cubicBezTo>
                  <a:cubicBezTo>
                    <a:pt x="1584337" y="604838"/>
                    <a:pt x="1687512" y="601663"/>
                    <a:pt x="1790700" y="600075"/>
                  </a:cubicBezTo>
                  <a:cubicBezTo>
                    <a:pt x="1822861" y="589355"/>
                    <a:pt x="1783275" y="601725"/>
                    <a:pt x="1833562" y="590550"/>
                  </a:cubicBezTo>
                  <a:cubicBezTo>
                    <a:pt x="1838463" y="589461"/>
                    <a:pt x="1843007" y="587109"/>
                    <a:pt x="1847850" y="585788"/>
                  </a:cubicBezTo>
                  <a:cubicBezTo>
                    <a:pt x="1860480" y="582344"/>
                    <a:pt x="1885950" y="576263"/>
                    <a:pt x="1885950" y="576263"/>
                  </a:cubicBezTo>
                  <a:cubicBezTo>
                    <a:pt x="1890712" y="571500"/>
                    <a:pt x="1894633" y="565711"/>
                    <a:pt x="1900237" y="561975"/>
                  </a:cubicBezTo>
                  <a:cubicBezTo>
                    <a:pt x="1904414" y="559190"/>
                    <a:pt x="1909655" y="558431"/>
                    <a:pt x="1914525" y="557213"/>
                  </a:cubicBezTo>
                  <a:lnTo>
                    <a:pt x="1952625" y="547688"/>
                  </a:lnTo>
                  <a:cubicBezTo>
                    <a:pt x="1957387" y="544513"/>
                    <a:pt x="1961793" y="540723"/>
                    <a:pt x="1966912" y="538163"/>
                  </a:cubicBezTo>
                  <a:cubicBezTo>
                    <a:pt x="1973613" y="534813"/>
                    <a:pt x="1995400" y="526621"/>
                    <a:pt x="2005012" y="523875"/>
                  </a:cubicBezTo>
                  <a:cubicBezTo>
                    <a:pt x="2012139" y="521839"/>
                    <a:pt x="2030733" y="518159"/>
                    <a:pt x="2038350" y="514350"/>
                  </a:cubicBezTo>
                  <a:cubicBezTo>
                    <a:pt x="2043469" y="511790"/>
                    <a:pt x="2047518" y="507385"/>
                    <a:pt x="2052637" y="504825"/>
                  </a:cubicBezTo>
                  <a:cubicBezTo>
                    <a:pt x="2059465" y="501411"/>
                    <a:pt x="2079878" y="496824"/>
                    <a:pt x="2085975" y="495300"/>
                  </a:cubicBezTo>
                  <a:cubicBezTo>
                    <a:pt x="2090737" y="492125"/>
                    <a:pt x="2095143" y="488335"/>
                    <a:pt x="2100262" y="485775"/>
                  </a:cubicBezTo>
                  <a:cubicBezTo>
                    <a:pt x="2111818" y="479997"/>
                    <a:pt x="2126415" y="479508"/>
                    <a:pt x="2138362" y="476250"/>
                  </a:cubicBezTo>
                  <a:cubicBezTo>
                    <a:pt x="2192428" y="461504"/>
                    <a:pt x="2147147" y="474239"/>
                    <a:pt x="2181225" y="457200"/>
                  </a:cubicBezTo>
                  <a:cubicBezTo>
                    <a:pt x="2192783" y="451421"/>
                    <a:pt x="2207375" y="450934"/>
                    <a:pt x="2219325" y="447675"/>
                  </a:cubicBezTo>
                  <a:cubicBezTo>
                    <a:pt x="2229011" y="445033"/>
                    <a:pt x="2239546" y="443719"/>
                    <a:pt x="2247900" y="438150"/>
                  </a:cubicBezTo>
                  <a:cubicBezTo>
                    <a:pt x="2252662" y="434975"/>
                    <a:pt x="2256828" y="430635"/>
                    <a:pt x="2262187" y="428625"/>
                  </a:cubicBezTo>
                  <a:cubicBezTo>
                    <a:pt x="2269766" y="425783"/>
                    <a:pt x="2278098" y="425619"/>
                    <a:pt x="2286000" y="423863"/>
                  </a:cubicBezTo>
                  <a:cubicBezTo>
                    <a:pt x="2319476" y="416424"/>
                    <a:pt x="2291512" y="422288"/>
                    <a:pt x="2319337" y="414338"/>
                  </a:cubicBezTo>
                  <a:cubicBezTo>
                    <a:pt x="2325631" y="412540"/>
                    <a:pt x="2332258" y="411873"/>
                    <a:pt x="2338387" y="409575"/>
                  </a:cubicBezTo>
                  <a:cubicBezTo>
                    <a:pt x="2345034" y="407082"/>
                    <a:pt x="2350702" y="402295"/>
                    <a:pt x="2357437" y="400050"/>
                  </a:cubicBezTo>
                  <a:cubicBezTo>
                    <a:pt x="2365116" y="397490"/>
                    <a:pt x="2373397" y="397251"/>
                    <a:pt x="2381250" y="395288"/>
                  </a:cubicBezTo>
                  <a:cubicBezTo>
                    <a:pt x="2386120" y="394070"/>
                    <a:pt x="2390710" y="391904"/>
                    <a:pt x="2395537" y="390525"/>
                  </a:cubicBezTo>
                  <a:cubicBezTo>
                    <a:pt x="2401831" y="388727"/>
                    <a:pt x="2408318" y="387644"/>
                    <a:pt x="2414587" y="385763"/>
                  </a:cubicBezTo>
                  <a:cubicBezTo>
                    <a:pt x="2424204" y="382878"/>
                    <a:pt x="2433637" y="379413"/>
                    <a:pt x="2443162" y="376238"/>
                  </a:cubicBezTo>
                  <a:cubicBezTo>
                    <a:pt x="2447925" y="374650"/>
                    <a:pt x="2453273" y="374260"/>
                    <a:pt x="2457450" y="371475"/>
                  </a:cubicBezTo>
                  <a:cubicBezTo>
                    <a:pt x="2475914" y="359165"/>
                    <a:pt x="2466307" y="363760"/>
                    <a:pt x="2486025" y="357188"/>
                  </a:cubicBezTo>
                  <a:cubicBezTo>
                    <a:pt x="2507328" y="325233"/>
                    <a:pt x="2482233" y="356541"/>
                    <a:pt x="2509837" y="338138"/>
                  </a:cubicBezTo>
                  <a:cubicBezTo>
                    <a:pt x="2515441" y="334402"/>
                    <a:pt x="2518808" y="327985"/>
                    <a:pt x="2524125" y="323850"/>
                  </a:cubicBezTo>
                  <a:cubicBezTo>
                    <a:pt x="2533161" y="316822"/>
                    <a:pt x="2552700" y="304800"/>
                    <a:pt x="2552700" y="304800"/>
                  </a:cubicBezTo>
                  <a:cubicBezTo>
                    <a:pt x="2555875" y="300038"/>
                    <a:pt x="2558178" y="294560"/>
                    <a:pt x="2562225" y="290513"/>
                  </a:cubicBezTo>
                  <a:cubicBezTo>
                    <a:pt x="2566272" y="286466"/>
                    <a:pt x="2572936" y="285457"/>
                    <a:pt x="2576512" y="280988"/>
                  </a:cubicBezTo>
                  <a:cubicBezTo>
                    <a:pt x="2579648" y="277068"/>
                    <a:pt x="2579687" y="271463"/>
                    <a:pt x="2581275" y="266700"/>
                  </a:cubicBezTo>
                  <a:cubicBezTo>
                    <a:pt x="2579687" y="261938"/>
                    <a:pt x="2580062" y="255963"/>
                    <a:pt x="2576512" y="252413"/>
                  </a:cubicBezTo>
                  <a:cubicBezTo>
                    <a:pt x="2572962" y="248863"/>
                    <a:pt x="2567125" y="248739"/>
                    <a:pt x="2562225" y="247650"/>
                  </a:cubicBezTo>
                  <a:cubicBezTo>
                    <a:pt x="2552799" y="245555"/>
                    <a:pt x="2543175" y="244475"/>
                    <a:pt x="2533650" y="242888"/>
                  </a:cubicBezTo>
                  <a:cubicBezTo>
                    <a:pt x="2524125" y="239713"/>
                    <a:pt x="2514815" y="235798"/>
                    <a:pt x="2505075" y="233363"/>
                  </a:cubicBezTo>
                  <a:cubicBezTo>
                    <a:pt x="2492375" y="230188"/>
                    <a:pt x="2479394" y="227978"/>
                    <a:pt x="2466975" y="223838"/>
                  </a:cubicBezTo>
                  <a:lnTo>
                    <a:pt x="2438400" y="214313"/>
                  </a:lnTo>
                  <a:cubicBezTo>
                    <a:pt x="2433637" y="212725"/>
                    <a:pt x="2428982" y="210767"/>
                    <a:pt x="2424112" y="209550"/>
                  </a:cubicBezTo>
                  <a:cubicBezTo>
                    <a:pt x="2417762" y="207963"/>
                    <a:pt x="2411331" y="206669"/>
                    <a:pt x="2405062" y="204788"/>
                  </a:cubicBezTo>
                  <a:cubicBezTo>
                    <a:pt x="2395445" y="201903"/>
                    <a:pt x="2376487" y="195263"/>
                    <a:pt x="2376487" y="195263"/>
                  </a:cubicBezTo>
                  <a:cubicBezTo>
                    <a:pt x="2359096" y="183668"/>
                    <a:pt x="2345713" y="173893"/>
                    <a:pt x="2324100" y="166688"/>
                  </a:cubicBezTo>
                  <a:cubicBezTo>
                    <a:pt x="2319337" y="165100"/>
                    <a:pt x="2314639" y="163304"/>
                    <a:pt x="2309812" y="161925"/>
                  </a:cubicBezTo>
                  <a:cubicBezTo>
                    <a:pt x="2302683" y="159888"/>
                    <a:pt x="2284093" y="156209"/>
                    <a:pt x="2276475" y="152400"/>
                  </a:cubicBezTo>
                  <a:cubicBezTo>
                    <a:pt x="2271355" y="149840"/>
                    <a:pt x="2267418" y="145200"/>
                    <a:pt x="2262187" y="142875"/>
                  </a:cubicBezTo>
                  <a:cubicBezTo>
                    <a:pt x="2238866" y="132510"/>
                    <a:pt x="2235879" y="134983"/>
                    <a:pt x="2214562" y="128588"/>
                  </a:cubicBezTo>
                  <a:cubicBezTo>
                    <a:pt x="2214495" y="128568"/>
                    <a:pt x="2178877" y="116692"/>
                    <a:pt x="2171700" y="114300"/>
                  </a:cubicBezTo>
                  <a:lnTo>
                    <a:pt x="2143125" y="104775"/>
                  </a:lnTo>
                  <a:cubicBezTo>
                    <a:pt x="2135837" y="101860"/>
                    <a:pt x="2114982" y="92977"/>
                    <a:pt x="2105025" y="90488"/>
                  </a:cubicBezTo>
                  <a:cubicBezTo>
                    <a:pt x="2097172" y="88525"/>
                    <a:pt x="2089065" y="87688"/>
                    <a:pt x="2081212" y="85725"/>
                  </a:cubicBezTo>
                  <a:cubicBezTo>
                    <a:pt x="2076342" y="84507"/>
                    <a:pt x="2071795" y="82181"/>
                    <a:pt x="2066925" y="80963"/>
                  </a:cubicBezTo>
                  <a:cubicBezTo>
                    <a:pt x="2059072" y="79000"/>
                    <a:pt x="2051014" y="77956"/>
                    <a:pt x="2043112" y="76200"/>
                  </a:cubicBezTo>
                  <a:cubicBezTo>
                    <a:pt x="2036722" y="74780"/>
                    <a:pt x="2030452" y="72858"/>
                    <a:pt x="2024062" y="71438"/>
                  </a:cubicBezTo>
                  <a:cubicBezTo>
                    <a:pt x="2016160" y="69682"/>
                    <a:pt x="2008137" y="68495"/>
                    <a:pt x="2000250" y="66675"/>
                  </a:cubicBezTo>
                  <a:cubicBezTo>
                    <a:pt x="1987494" y="63731"/>
                    <a:pt x="1974987" y="59717"/>
                    <a:pt x="1962150" y="57150"/>
                  </a:cubicBezTo>
                  <a:cubicBezTo>
                    <a:pt x="1954212" y="55563"/>
                    <a:pt x="1946239" y="54144"/>
                    <a:pt x="1938337" y="52388"/>
                  </a:cubicBezTo>
                  <a:cubicBezTo>
                    <a:pt x="1931947" y="50968"/>
                    <a:pt x="1925727" y="48796"/>
                    <a:pt x="1919287" y="47625"/>
                  </a:cubicBezTo>
                  <a:cubicBezTo>
                    <a:pt x="1908243" y="45617"/>
                    <a:pt x="1896994" y="44871"/>
                    <a:pt x="1885950" y="42863"/>
                  </a:cubicBezTo>
                  <a:cubicBezTo>
                    <a:pt x="1879510" y="41692"/>
                    <a:pt x="1873410" y="38785"/>
                    <a:pt x="1866900" y="38100"/>
                  </a:cubicBezTo>
                  <a:cubicBezTo>
                    <a:pt x="1843166" y="35602"/>
                    <a:pt x="1819257" y="35168"/>
                    <a:pt x="1795462" y="33338"/>
                  </a:cubicBezTo>
                  <a:cubicBezTo>
                    <a:pt x="1745393" y="29487"/>
                    <a:pt x="1751792" y="29820"/>
                    <a:pt x="1709737" y="23813"/>
                  </a:cubicBezTo>
                  <a:cubicBezTo>
                    <a:pt x="1666271" y="9322"/>
                    <a:pt x="1712027" y="23184"/>
                    <a:pt x="1609725" y="14288"/>
                  </a:cubicBezTo>
                  <a:cubicBezTo>
                    <a:pt x="1538584" y="8102"/>
                    <a:pt x="1644291" y="9590"/>
                    <a:pt x="1552575" y="4763"/>
                  </a:cubicBezTo>
                  <a:cubicBezTo>
                    <a:pt x="1503405" y="2175"/>
                    <a:pt x="1454150" y="1588"/>
                    <a:pt x="1404937" y="0"/>
                  </a:cubicBezTo>
                  <a:lnTo>
                    <a:pt x="738187" y="4763"/>
                  </a:lnTo>
                  <a:cubicBezTo>
                    <a:pt x="695968" y="5330"/>
                    <a:pt x="704529" y="9571"/>
                    <a:pt x="671512" y="14288"/>
                  </a:cubicBezTo>
                  <a:cubicBezTo>
                    <a:pt x="657281" y="16321"/>
                    <a:pt x="642881" y="17017"/>
                    <a:pt x="628650" y="19050"/>
                  </a:cubicBezTo>
                  <a:cubicBezTo>
                    <a:pt x="554579" y="29632"/>
                    <a:pt x="648138" y="18183"/>
                    <a:pt x="585787" y="28575"/>
                  </a:cubicBezTo>
                  <a:cubicBezTo>
                    <a:pt x="573162" y="30679"/>
                    <a:pt x="560387" y="31750"/>
                    <a:pt x="547687" y="33338"/>
                  </a:cubicBezTo>
                  <a:cubicBezTo>
                    <a:pt x="542925" y="34925"/>
                    <a:pt x="538270" y="36882"/>
                    <a:pt x="533400" y="38100"/>
                  </a:cubicBezTo>
                  <a:cubicBezTo>
                    <a:pt x="494161" y="47910"/>
                    <a:pt x="524724" y="37857"/>
                    <a:pt x="490537" y="47625"/>
                  </a:cubicBezTo>
                  <a:cubicBezTo>
                    <a:pt x="485710" y="49004"/>
                    <a:pt x="481093" y="51067"/>
                    <a:pt x="476250" y="52388"/>
                  </a:cubicBezTo>
                  <a:cubicBezTo>
                    <a:pt x="463620" y="55833"/>
                    <a:pt x="450569" y="57774"/>
                    <a:pt x="438150" y="61913"/>
                  </a:cubicBezTo>
                  <a:cubicBezTo>
                    <a:pt x="433387" y="63500"/>
                    <a:pt x="428801" y="65777"/>
                    <a:pt x="423862" y="66675"/>
                  </a:cubicBezTo>
                  <a:cubicBezTo>
                    <a:pt x="411270" y="68965"/>
                    <a:pt x="398432" y="69628"/>
                    <a:pt x="385762" y="71438"/>
                  </a:cubicBezTo>
                  <a:cubicBezTo>
                    <a:pt x="376203" y="72804"/>
                    <a:pt x="366712" y="74613"/>
                    <a:pt x="357187" y="76200"/>
                  </a:cubicBezTo>
                  <a:cubicBezTo>
                    <a:pt x="324039" y="87251"/>
                    <a:pt x="359735" y="76516"/>
                    <a:pt x="295275" y="85725"/>
                  </a:cubicBezTo>
                  <a:cubicBezTo>
                    <a:pt x="288795" y="86651"/>
                    <a:pt x="282643" y="89204"/>
                    <a:pt x="276225" y="90488"/>
                  </a:cubicBezTo>
                  <a:cubicBezTo>
                    <a:pt x="266756" y="92382"/>
                    <a:pt x="257175" y="93663"/>
                    <a:pt x="247650" y="95250"/>
                  </a:cubicBezTo>
                  <a:cubicBezTo>
                    <a:pt x="238125" y="98425"/>
                    <a:pt x="228920" y="102806"/>
                    <a:pt x="219075" y="104775"/>
                  </a:cubicBezTo>
                  <a:cubicBezTo>
                    <a:pt x="211137" y="106363"/>
                    <a:pt x="203072" y="107408"/>
                    <a:pt x="195262" y="109538"/>
                  </a:cubicBezTo>
                  <a:cubicBezTo>
                    <a:pt x="185576" y="112180"/>
                    <a:pt x="175041" y="113494"/>
                    <a:pt x="166687" y="119063"/>
                  </a:cubicBezTo>
                  <a:cubicBezTo>
                    <a:pt x="146954" y="132219"/>
                    <a:pt x="157953" y="127200"/>
                    <a:pt x="133350" y="133350"/>
                  </a:cubicBezTo>
                  <a:cubicBezTo>
                    <a:pt x="86454" y="156798"/>
                    <a:pt x="145215" y="128077"/>
                    <a:pt x="90487" y="152400"/>
                  </a:cubicBezTo>
                  <a:cubicBezTo>
                    <a:pt x="83999" y="155283"/>
                    <a:pt x="77601" y="158403"/>
                    <a:pt x="71437" y="161925"/>
                  </a:cubicBezTo>
                  <a:cubicBezTo>
                    <a:pt x="66467" y="164765"/>
                    <a:pt x="62269" y="168890"/>
                    <a:pt x="57150" y="171450"/>
                  </a:cubicBezTo>
                  <a:cubicBezTo>
                    <a:pt x="52660" y="173695"/>
                    <a:pt x="47625" y="174625"/>
                    <a:pt x="42862" y="176213"/>
                  </a:cubicBezTo>
                  <a:cubicBezTo>
                    <a:pt x="30895" y="212116"/>
                    <a:pt x="47036" y="167867"/>
                    <a:pt x="28575" y="204788"/>
                  </a:cubicBezTo>
                  <a:cubicBezTo>
                    <a:pt x="23129" y="215679"/>
                    <a:pt x="21769" y="232011"/>
                    <a:pt x="19050" y="242888"/>
                  </a:cubicBezTo>
                  <a:cubicBezTo>
                    <a:pt x="17832" y="247758"/>
                    <a:pt x="15875" y="252413"/>
                    <a:pt x="14287" y="257175"/>
                  </a:cubicBezTo>
                  <a:lnTo>
                    <a:pt x="0" y="252413"/>
                  </a:lnTo>
                  <a:close/>
                </a:path>
              </a:pathLst>
            </a:custGeom>
            <a:noFill/>
            <a:ln w="82550">
              <a:solidFill>
                <a:srgbClr val="B88C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2228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72</TotalTime>
  <Words>216</Words>
  <Application>Microsoft Office PowerPoint</Application>
  <PresentationFormat>On-screen Show (4:3)</PresentationFormat>
  <Paragraphs>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2019-10-29T12:14:26Z</dcterms:created>
  <dcterms:modified xsi:type="dcterms:W3CDTF">2019-10-31T15:10:10Z</dcterms:modified>
</cp:coreProperties>
</file>